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786" r:id="rId4"/>
    <p:sldMasterId id="2147483810" r:id="rId5"/>
  </p:sldMasterIdLst>
  <p:notesMasterIdLst>
    <p:notesMasterId r:id="rId23"/>
  </p:notesMasterIdLst>
  <p:handoutMasterIdLst>
    <p:handoutMasterId r:id="rId24"/>
  </p:handoutMasterIdLst>
  <p:sldIdLst>
    <p:sldId id="600" r:id="rId6"/>
    <p:sldId id="603" r:id="rId7"/>
    <p:sldId id="654" r:id="rId8"/>
    <p:sldId id="663" r:id="rId9"/>
    <p:sldId id="655" r:id="rId10"/>
    <p:sldId id="661" r:id="rId11"/>
    <p:sldId id="656" r:id="rId12"/>
    <p:sldId id="657" r:id="rId13"/>
    <p:sldId id="658" r:id="rId14"/>
    <p:sldId id="659" r:id="rId15"/>
    <p:sldId id="604" r:id="rId16"/>
    <p:sldId id="660" r:id="rId17"/>
    <p:sldId id="606" r:id="rId18"/>
    <p:sldId id="640" r:id="rId19"/>
    <p:sldId id="650" r:id="rId20"/>
    <p:sldId id="610" r:id="rId21"/>
    <p:sldId id="611" r:id="rId2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6">
          <p15:clr>
            <a:srgbClr val="A4A3A4"/>
          </p15:clr>
        </p15:guide>
        <p15:guide id="2" orient="horz" pos="599">
          <p15:clr>
            <a:srgbClr val="A4A3A4"/>
          </p15:clr>
        </p15:guide>
        <p15:guide id="3" orient="horz" pos="88">
          <p15:clr>
            <a:srgbClr val="A4A3A4"/>
          </p15:clr>
        </p15:guide>
        <p15:guide id="4" orient="horz" pos="3147">
          <p15:clr>
            <a:srgbClr val="A4A3A4"/>
          </p15:clr>
        </p15:guide>
        <p15:guide id="5" orient="horz" pos="2906">
          <p15:clr>
            <a:srgbClr val="A4A3A4"/>
          </p15:clr>
        </p15:guide>
        <p15:guide id="6" orient="horz" pos="1562">
          <p15:clr>
            <a:srgbClr val="A4A3A4"/>
          </p15:clr>
        </p15:guide>
        <p15:guide id="7" orient="horz" pos="523">
          <p15:clr>
            <a:srgbClr val="A4A3A4"/>
          </p15:clr>
        </p15:guide>
        <p15:guide id="8" pos="2775">
          <p15:clr>
            <a:srgbClr val="A4A3A4"/>
          </p15:clr>
        </p15:guide>
        <p15:guide id="9" pos="3000">
          <p15:clr>
            <a:srgbClr val="A4A3A4"/>
          </p15:clr>
        </p15:guide>
        <p15:guide id="10" pos="282">
          <p15:clr>
            <a:srgbClr val="A4A3A4"/>
          </p15:clr>
        </p15:guide>
        <p15:guide id="11" pos="2880">
          <p15:clr>
            <a:srgbClr val="A4A3A4"/>
          </p15:clr>
        </p15:guide>
        <p15:guide id="12" pos="54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perret" initials="A" lastIdx="1" clrIdx="0"/>
  <p:cmAuthor id="1" name="cperret" initials="cpv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3939"/>
    <a:srgbClr val="FFFFFF"/>
    <a:srgbClr val="000000"/>
    <a:srgbClr val="FFD9B2"/>
    <a:srgbClr val="FFEBE7"/>
    <a:srgbClr val="FFAA99"/>
    <a:srgbClr val="E67386"/>
    <a:srgbClr val="FFFFE7"/>
    <a:srgbClr val="666666"/>
    <a:srgbClr val="6EC6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301B821-A1FF-4177-AEE7-76D212191A09}" styleName="Style moyen 1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5BE263C-DBD7-4A20-BB59-AAB30ACAA65A}" styleName="Style moyen 3 - 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8914" autoAdjust="0"/>
  </p:normalViewPr>
  <p:slideViewPr>
    <p:cSldViewPr snapToGrid="0">
      <p:cViewPr varScale="1">
        <p:scale>
          <a:sx n="145" d="100"/>
          <a:sy n="145" d="100"/>
        </p:scale>
        <p:origin x="114" y="234"/>
      </p:cViewPr>
      <p:guideLst>
        <p:guide orient="horz" pos="626"/>
        <p:guide orient="horz" pos="599"/>
        <p:guide orient="horz" pos="88"/>
        <p:guide orient="horz" pos="3147"/>
        <p:guide orient="horz" pos="2906"/>
        <p:guide orient="horz" pos="1562"/>
        <p:guide orient="horz" pos="523"/>
        <p:guide pos="2775"/>
        <p:guide pos="3000"/>
        <p:guide pos="282"/>
        <p:guide pos="2880"/>
        <p:guide pos="54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notesViewPr>
    <p:cSldViewPr snapToGrid="0">
      <p:cViewPr varScale="1">
        <p:scale>
          <a:sx n="64" d="100"/>
          <a:sy n="64" d="100"/>
        </p:scale>
        <p:origin x="-3144" y="-82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>
              <a:latin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A2E8FD-2AFE-4B1E-9D19-015693014FEA}" type="datetimeFigureOut">
              <a:rPr lang="en-GB" smtClean="0">
                <a:latin typeface="Arial" pitchFamily="34" charset="0"/>
              </a:rPr>
              <a:pPr/>
              <a:t>09/04/2022</a:t>
            </a:fld>
            <a:endParaRPr lang="en-GB" dirty="0">
              <a:latin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>
              <a:latin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3D0142-0A92-499C-9E53-36958F98D275}" type="slidenum">
              <a:rPr lang="en-GB" smtClean="0">
                <a:latin typeface="Arial" pitchFamily="34" charset="0"/>
              </a:rPr>
              <a:pPr/>
              <a:t>‹N°›</a:t>
            </a:fld>
            <a:endParaRPr lang="en-GB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8665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B5D7A87D-1CDA-443F-BAE3-82C9C05446C3}" type="datetimeFigureOut">
              <a:rPr lang="en-GB" smtClean="0"/>
              <a:pPr/>
              <a:t>09/04/2022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itchFamily="34" charset="0"/>
              </a:defRPr>
            </a:lvl1pPr>
          </a:lstStyle>
          <a:p>
            <a:fld id="{20B9C825-F38E-45BB-92C1-043DE61C9183}" type="slidenum">
              <a:rPr lang="en-GB" smtClean="0"/>
              <a:pPr/>
              <a:t>‹N°›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2800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3951D-5219-4397-8192-83B190B6E240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6331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3951D-5219-4397-8192-83B190B6E240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2073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3951D-5219-4397-8192-83B190B6E240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14378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3951D-5219-4397-8192-83B190B6E240}" type="slidenum">
              <a:rPr lang="fr-FR" smtClean="0"/>
              <a:pPr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8568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3951D-5219-4397-8192-83B190B6E240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2045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3951D-5219-4397-8192-83B190B6E240}" type="slidenum">
              <a:rPr lang="fr-FR" smtClean="0"/>
              <a:pPr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0215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3951D-5219-4397-8192-83B190B6E240}" type="slidenum">
              <a:rPr lang="fr-FR" smtClean="0"/>
              <a:pPr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0721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3951D-5219-4397-8192-83B190B6E240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6643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3951D-5219-4397-8192-83B190B6E240}" type="slidenum">
              <a:rPr lang="fr-FR" smtClean="0"/>
              <a:pPr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8518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jpeg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jpe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jpeg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4"/>
          <p:cNvSpPr>
            <a:spLocks noGrp="1"/>
          </p:cNvSpPr>
          <p:nvPr>
            <p:ph type="title" hasCustomPrompt="1"/>
          </p:nvPr>
        </p:nvSpPr>
        <p:spPr>
          <a:xfrm>
            <a:off x="849505" y="257650"/>
            <a:ext cx="6457950" cy="371615"/>
          </a:xfrm>
          <a:prstGeom prst="rect">
            <a:avLst/>
          </a:prstGeom>
        </p:spPr>
        <p:txBody>
          <a:bodyPr lIns="68576" tIns="34289" rIns="68576" bIns="34289"/>
          <a:lstStyle>
            <a:lvl1pPr algn="l">
              <a:defRPr sz="2400" b="1" i="0">
                <a:latin typeface="Century Gothic" pitchFamily="34" charset="0"/>
                <a:ea typeface="Century Gothic" pitchFamily="34" charset="0"/>
                <a:cs typeface="Century Gothic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81" descr="bg_slide.png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4" name="Groupe 3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5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396601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 txBox="1">
            <a:spLocks/>
          </p:cNvSpPr>
          <p:nvPr/>
        </p:nvSpPr>
        <p:spPr>
          <a:xfrm>
            <a:off x="6841672" y="0"/>
            <a:ext cx="2302328" cy="5143500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lIns="68576" tIns="34289" rIns="68576" bIns="34289" anchor="ctr">
            <a:noAutofit/>
          </a:bodyPr>
          <a:lstStyle>
            <a:lvl1pPr marL="22860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Titillium" charset="0"/>
                <a:ea typeface="Titillium" charset="0"/>
                <a:cs typeface="Titillium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5092704" y="812077"/>
            <a:ext cx="3568699" cy="3519353"/>
          </a:xfrm>
          <a:custGeom>
            <a:avLst/>
            <a:gdLst>
              <a:gd name="connsiteX0" fmla="*/ 1815121 w 7680637"/>
              <a:gd name="connsiteY0" fmla="*/ 575706 h 4910916"/>
              <a:gd name="connsiteX1" fmla="*/ 1958741 w 7680637"/>
              <a:gd name="connsiteY1" fmla="*/ 578860 h 4910916"/>
              <a:gd name="connsiteX2" fmla="*/ 2359375 w 7680637"/>
              <a:gd name="connsiteY2" fmla="*/ 688177 h 4910916"/>
              <a:gd name="connsiteX3" fmla="*/ 2789536 w 7680637"/>
              <a:gd name="connsiteY3" fmla="*/ 948486 h 4910916"/>
              <a:gd name="connsiteX4" fmla="*/ 3102571 w 7680637"/>
              <a:gd name="connsiteY4" fmla="*/ 1217819 h 4910916"/>
              <a:gd name="connsiteX5" fmla="*/ 3332895 w 7680637"/>
              <a:gd name="connsiteY5" fmla="*/ 1453908 h 4910916"/>
              <a:gd name="connsiteX6" fmla="*/ 3547486 w 7680637"/>
              <a:gd name="connsiteY6" fmla="*/ 1699728 h 4910916"/>
              <a:gd name="connsiteX7" fmla="*/ 3559541 w 7680637"/>
              <a:gd name="connsiteY7" fmla="*/ 1711279 h 4910916"/>
              <a:gd name="connsiteX8" fmla="*/ 3594844 w 7680637"/>
              <a:gd name="connsiteY8" fmla="*/ 1754304 h 4910916"/>
              <a:gd name="connsiteX9" fmla="*/ 3608488 w 7680637"/>
              <a:gd name="connsiteY9" fmla="*/ 1774075 h 4910916"/>
              <a:gd name="connsiteX10" fmla="*/ 3859378 w 7680637"/>
              <a:gd name="connsiteY10" fmla="*/ 2104986 h 4910916"/>
              <a:gd name="connsiteX11" fmla="*/ 4127150 w 7680637"/>
              <a:gd name="connsiteY11" fmla="*/ 2531885 h 4910916"/>
              <a:gd name="connsiteX12" fmla="*/ 4318633 w 7680637"/>
              <a:gd name="connsiteY12" fmla="*/ 2969503 h 4910916"/>
              <a:gd name="connsiteX13" fmla="*/ 4397027 w 7680637"/>
              <a:gd name="connsiteY13" fmla="*/ 3404098 h 4910916"/>
              <a:gd name="connsiteX14" fmla="*/ 4225697 w 7680637"/>
              <a:gd name="connsiteY14" fmla="*/ 3994367 h 4910916"/>
              <a:gd name="connsiteX15" fmla="*/ 4062935 w 7680637"/>
              <a:gd name="connsiteY15" fmla="*/ 4183760 h 4910916"/>
              <a:gd name="connsiteX16" fmla="*/ 4026361 w 7680637"/>
              <a:gd name="connsiteY16" fmla="*/ 4222769 h 4910916"/>
              <a:gd name="connsiteX17" fmla="*/ 3960411 w 7680637"/>
              <a:gd name="connsiteY17" fmla="*/ 4276882 h 4910916"/>
              <a:gd name="connsiteX18" fmla="*/ 3930096 w 7680637"/>
              <a:gd name="connsiteY18" fmla="*/ 4294610 h 4910916"/>
              <a:gd name="connsiteX19" fmla="*/ 3581683 w 7680637"/>
              <a:gd name="connsiteY19" fmla="*/ 4498437 h 4910916"/>
              <a:gd name="connsiteX20" fmla="*/ 3065181 w 7680637"/>
              <a:gd name="connsiteY20" fmla="*/ 4687197 h 4910916"/>
              <a:gd name="connsiteX21" fmla="*/ 2281419 w 7680637"/>
              <a:gd name="connsiteY21" fmla="*/ 4850951 h 4910916"/>
              <a:gd name="connsiteX22" fmla="*/ 1509106 w 7680637"/>
              <a:gd name="connsiteY22" fmla="*/ 4910820 h 4910916"/>
              <a:gd name="connsiteX23" fmla="*/ 987175 w 7680637"/>
              <a:gd name="connsiteY23" fmla="*/ 4861062 h 4910916"/>
              <a:gd name="connsiteX24" fmla="*/ 589146 w 7680637"/>
              <a:gd name="connsiteY24" fmla="*/ 4727900 h 4910916"/>
              <a:gd name="connsiteX25" fmla="*/ 309879 w 7680637"/>
              <a:gd name="connsiteY25" fmla="*/ 4528000 h 4910916"/>
              <a:gd name="connsiteX26" fmla="*/ 268865 w 7680637"/>
              <a:gd name="connsiteY26" fmla="*/ 4488072 h 4910916"/>
              <a:gd name="connsiteX27" fmla="*/ 226554 w 7680637"/>
              <a:gd name="connsiteY27" fmla="*/ 4436505 h 4910916"/>
              <a:gd name="connsiteX28" fmla="*/ 218482 w 7680637"/>
              <a:gd name="connsiteY28" fmla="*/ 4421951 h 4910916"/>
              <a:gd name="connsiteX29" fmla="*/ 164739 w 7680637"/>
              <a:gd name="connsiteY29" fmla="*/ 4339798 h 4910916"/>
              <a:gd name="connsiteX30" fmla="*/ 30218 w 7680637"/>
              <a:gd name="connsiteY30" fmla="*/ 3978516 h 4910916"/>
              <a:gd name="connsiteX31" fmla="*/ 6563 w 7680637"/>
              <a:gd name="connsiteY31" fmla="*/ 3481803 h 4910916"/>
              <a:gd name="connsiteX32" fmla="*/ 94549 w 7680637"/>
              <a:gd name="connsiteY32" fmla="*/ 2948010 h 4910916"/>
              <a:gd name="connsiteX33" fmla="*/ 517592 w 7680637"/>
              <a:gd name="connsiteY33" fmla="*/ 1774309 h 4910916"/>
              <a:gd name="connsiteX34" fmla="*/ 854449 w 7680637"/>
              <a:gd name="connsiteY34" fmla="*/ 1197238 h 4910916"/>
              <a:gd name="connsiteX35" fmla="*/ 1142073 w 7680637"/>
              <a:gd name="connsiteY35" fmla="*/ 876277 h 4910916"/>
              <a:gd name="connsiteX36" fmla="*/ 1156923 w 7680637"/>
              <a:gd name="connsiteY36" fmla="*/ 860124 h 4910916"/>
              <a:gd name="connsiteX37" fmla="*/ 1219944 w 7680637"/>
              <a:gd name="connsiteY37" fmla="*/ 808414 h 4910916"/>
              <a:gd name="connsiteX38" fmla="*/ 1243132 w 7680637"/>
              <a:gd name="connsiteY38" fmla="*/ 793623 h 4910916"/>
              <a:gd name="connsiteX39" fmla="*/ 1408343 w 7680637"/>
              <a:gd name="connsiteY39" fmla="*/ 687974 h 4910916"/>
              <a:gd name="connsiteX40" fmla="*/ 1815121 w 7680637"/>
              <a:gd name="connsiteY40" fmla="*/ 575706 h 4910916"/>
              <a:gd name="connsiteX41" fmla="*/ 5284387 w 7680637"/>
              <a:gd name="connsiteY41" fmla="*/ 0 h 4910916"/>
              <a:gd name="connsiteX42" fmla="*/ 7680637 w 7680637"/>
              <a:gd name="connsiteY42" fmla="*/ 0 h 4910916"/>
              <a:gd name="connsiteX43" fmla="*/ 7680637 w 7680637"/>
              <a:gd name="connsiteY43" fmla="*/ 2396248 h 4910916"/>
              <a:gd name="connsiteX44" fmla="*/ 5284387 w 7680637"/>
              <a:gd name="connsiteY44" fmla="*/ 2396248 h 4910916"/>
              <a:gd name="connsiteX0" fmla="*/ 1815121 w 7680637"/>
              <a:gd name="connsiteY0" fmla="*/ 575706 h 4910916"/>
              <a:gd name="connsiteX1" fmla="*/ 1958741 w 7680637"/>
              <a:gd name="connsiteY1" fmla="*/ 578860 h 4910916"/>
              <a:gd name="connsiteX2" fmla="*/ 2359375 w 7680637"/>
              <a:gd name="connsiteY2" fmla="*/ 688177 h 4910916"/>
              <a:gd name="connsiteX3" fmla="*/ 2789536 w 7680637"/>
              <a:gd name="connsiteY3" fmla="*/ 948486 h 4910916"/>
              <a:gd name="connsiteX4" fmla="*/ 3102571 w 7680637"/>
              <a:gd name="connsiteY4" fmla="*/ 1217819 h 4910916"/>
              <a:gd name="connsiteX5" fmla="*/ 3332895 w 7680637"/>
              <a:gd name="connsiteY5" fmla="*/ 1453908 h 4910916"/>
              <a:gd name="connsiteX6" fmla="*/ 3547486 w 7680637"/>
              <a:gd name="connsiteY6" fmla="*/ 1699728 h 4910916"/>
              <a:gd name="connsiteX7" fmla="*/ 3559541 w 7680637"/>
              <a:gd name="connsiteY7" fmla="*/ 1711279 h 4910916"/>
              <a:gd name="connsiteX8" fmla="*/ 3594844 w 7680637"/>
              <a:gd name="connsiteY8" fmla="*/ 1754304 h 4910916"/>
              <a:gd name="connsiteX9" fmla="*/ 3608488 w 7680637"/>
              <a:gd name="connsiteY9" fmla="*/ 1774075 h 4910916"/>
              <a:gd name="connsiteX10" fmla="*/ 3859378 w 7680637"/>
              <a:gd name="connsiteY10" fmla="*/ 2104986 h 4910916"/>
              <a:gd name="connsiteX11" fmla="*/ 4127150 w 7680637"/>
              <a:gd name="connsiteY11" fmla="*/ 2531885 h 4910916"/>
              <a:gd name="connsiteX12" fmla="*/ 4318633 w 7680637"/>
              <a:gd name="connsiteY12" fmla="*/ 2969503 h 4910916"/>
              <a:gd name="connsiteX13" fmla="*/ 4397027 w 7680637"/>
              <a:gd name="connsiteY13" fmla="*/ 3404098 h 4910916"/>
              <a:gd name="connsiteX14" fmla="*/ 4225697 w 7680637"/>
              <a:gd name="connsiteY14" fmla="*/ 3994367 h 4910916"/>
              <a:gd name="connsiteX15" fmla="*/ 4062935 w 7680637"/>
              <a:gd name="connsiteY15" fmla="*/ 4183760 h 4910916"/>
              <a:gd name="connsiteX16" fmla="*/ 4026361 w 7680637"/>
              <a:gd name="connsiteY16" fmla="*/ 4222769 h 4910916"/>
              <a:gd name="connsiteX17" fmla="*/ 3960411 w 7680637"/>
              <a:gd name="connsiteY17" fmla="*/ 4276882 h 4910916"/>
              <a:gd name="connsiteX18" fmla="*/ 3930096 w 7680637"/>
              <a:gd name="connsiteY18" fmla="*/ 4294610 h 4910916"/>
              <a:gd name="connsiteX19" fmla="*/ 3581683 w 7680637"/>
              <a:gd name="connsiteY19" fmla="*/ 4498437 h 4910916"/>
              <a:gd name="connsiteX20" fmla="*/ 3065181 w 7680637"/>
              <a:gd name="connsiteY20" fmla="*/ 4687197 h 4910916"/>
              <a:gd name="connsiteX21" fmla="*/ 2281419 w 7680637"/>
              <a:gd name="connsiteY21" fmla="*/ 4850951 h 4910916"/>
              <a:gd name="connsiteX22" fmla="*/ 1509106 w 7680637"/>
              <a:gd name="connsiteY22" fmla="*/ 4910820 h 4910916"/>
              <a:gd name="connsiteX23" fmla="*/ 987175 w 7680637"/>
              <a:gd name="connsiteY23" fmla="*/ 4861062 h 4910916"/>
              <a:gd name="connsiteX24" fmla="*/ 589146 w 7680637"/>
              <a:gd name="connsiteY24" fmla="*/ 4727900 h 4910916"/>
              <a:gd name="connsiteX25" fmla="*/ 309879 w 7680637"/>
              <a:gd name="connsiteY25" fmla="*/ 4528000 h 4910916"/>
              <a:gd name="connsiteX26" fmla="*/ 268865 w 7680637"/>
              <a:gd name="connsiteY26" fmla="*/ 4488072 h 4910916"/>
              <a:gd name="connsiteX27" fmla="*/ 226554 w 7680637"/>
              <a:gd name="connsiteY27" fmla="*/ 4436505 h 4910916"/>
              <a:gd name="connsiteX28" fmla="*/ 218482 w 7680637"/>
              <a:gd name="connsiteY28" fmla="*/ 4421951 h 4910916"/>
              <a:gd name="connsiteX29" fmla="*/ 164739 w 7680637"/>
              <a:gd name="connsiteY29" fmla="*/ 4339798 h 4910916"/>
              <a:gd name="connsiteX30" fmla="*/ 30218 w 7680637"/>
              <a:gd name="connsiteY30" fmla="*/ 3978516 h 4910916"/>
              <a:gd name="connsiteX31" fmla="*/ 6563 w 7680637"/>
              <a:gd name="connsiteY31" fmla="*/ 3481803 h 4910916"/>
              <a:gd name="connsiteX32" fmla="*/ 94549 w 7680637"/>
              <a:gd name="connsiteY32" fmla="*/ 2948010 h 4910916"/>
              <a:gd name="connsiteX33" fmla="*/ 517592 w 7680637"/>
              <a:gd name="connsiteY33" fmla="*/ 1774309 h 4910916"/>
              <a:gd name="connsiteX34" fmla="*/ 854449 w 7680637"/>
              <a:gd name="connsiteY34" fmla="*/ 1197238 h 4910916"/>
              <a:gd name="connsiteX35" fmla="*/ 1142073 w 7680637"/>
              <a:gd name="connsiteY35" fmla="*/ 876277 h 4910916"/>
              <a:gd name="connsiteX36" fmla="*/ 1156923 w 7680637"/>
              <a:gd name="connsiteY36" fmla="*/ 860124 h 4910916"/>
              <a:gd name="connsiteX37" fmla="*/ 1219944 w 7680637"/>
              <a:gd name="connsiteY37" fmla="*/ 808414 h 4910916"/>
              <a:gd name="connsiteX38" fmla="*/ 1243132 w 7680637"/>
              <a:gd name="connsiteY38" fmla="*/ 793623 h 4910916"/>
              <a:gd name="connsiteX39" fmla="*/ 1408343 w 7680637"/>
              <a:gd name="connsiteY39" fmla="*/ 687974 h 4910916"/>
              <a:gd name="connsiteX40" fmla="*/ 1815121 w 7680637"/>
              <a:gd name="connsiteY40" fmla="*/ 575706 h 4910916"/>
              <a:gd name="connsiteX41" fmla="*/ 5284387 w 7680637"/>
              <a:gd name="connsiteY41" fmla="*/ 2396248 h 4910916"/>
              <a:gd name="connsiteX42" fmla="*/ 7680637 w 7680637"/>
              <a:gd name="connsiteY42" fmla="*/ 0 h 4910916"/>
              <a:gd name="connsiteX43" fmla="*/ 7680637 w 7680637"/>
              <a:gd name="connsiteY43" fmla="*/ 2396248 h 4910916"/>
              <a:gd name="connsiteX44" fmla="*/ 5284387 w 7680637"/>
              <a:gd name="connsiteY44" fmla="*/ 2396248 h 4910916"/>
              <a:gd name="connsiteX0" fmla="*/ 1815121 w 7680637"/>
              <a:gd name="connsiteY0" fmla="*/ 1241 h 4336451"/>
              <a:gd name="connsiteX1" fmla="*/ 1958741 w 7680637"/>
              <a:gd name="connsiteY1" fmla="*/ 4395 h 4336451"/>
              <a:gd name="connsiteX2" fmla="*/ 2359375 w 7680637"/>
              <a:gd name="connsiteY2" fmla="*/ 113712 h 4336451"/>
              <a:gd name="connsiteX3" fmla="*/ 2789536 w 7680637"/>
              <a:gd name="connsiteY3" fmla="*/ 374021 h 4336451"/>
              <a:gd name="connsiteX4" fmla="*/ 3102571 w 7680637"/>
              <a:gd name="connsiteY4" fmla="*/ 643354 h 4336451"/>
              <a:gd name="connsiteX5" fmla="*/ 3332895 w 7680637"/>
              <a:gd name="connsiteY5" fmla="*/ 879443 h 4336451"/>
              <a:gd name="connsiteX6" fmla="*/ 3547486 w 7680637"/>
              <a:gd name="connsiteY6" fmla="*/ 1125263 h 4336451"/>
              <a:gd name="connsiteX7" fmla="*/ 3559541 w 7680637"/>
              <a:gd name="connsiteY7" fmla="*/ 1136814 h 4336451"/>
              <a:gd name="connsiteX8" fmla="*/ 3594844 w 7680637"/>
              <a:gd name="connsiteY8" fmla="*/ 1179839 h 4336451"/>
              <a:gd name="connsiteX9" fmla="*/ 3608488 w 7680637"/>
              <a:gd name="connsiteY9" fmla="*/ 1199610 h 4336451"/>
              <a:gd name="connsiteX10" fmla="*/ 3859378 w 7680637"/>
              <a:gd name="connsiteY10" fmla="*/ 1530521 h 4336451"/>
              <a:gd name="connsiteX11" fmla="*/ 4127150 w 7680637"/>
              <a:gd name="connsiteY11" fmla="*/ 1957420 h 4336451"/>
              <a:gd name="connsiteX12" fmla="*/ 4318633 w 7680637"/>
              <a:gd name="connsiteY12" fmla="*/ 2395038 h 4336451"/>
              <a:gd name="connsiteX13" fmla="*/ 4397027 w 7680637"/>
              <a:gd name="connsiteY13" fmla="*/ 2829633 h 4336451"/>
              <a:gd name="connsiteX14" fmla="*/ 4225697 w 7680637"/>
              <a:gd name="connsiteY14" fmla="*/ 3419902 h 4336451"/>
              <a:gd name="connsiteX15" fmla="*/ 4062935 w 7680637"/>
              <a:gd name="connsiteY15" fmla="*/ 3609295 h 4336451"/>
              <a:gd name="connsiteX16" fmla="*/ 4026361 w 7680637"/>
              <a:gd name="connsiteY16" fmla="*/ 3648304 h 4336451"/>
              <a:gd name="connsiteX17" fmla="*/ 3960411 w 7680637"/>
              <a:gd name="connsiteY17" fmla="*/ 3702417 h 4336451"/>
              <a:gd name="connsiteX18" fmla="*/ 3930096 w 7680637"/>
              <a:gd name="connsiteY18" fmla="*/ 3720145 h 4336451"/>
              <a:gd name="connsiteX19" fmla="*/ 3581683 w 7680637"/>
              <a:gd name="connsiteY19" fmla="*/ 3923972 h 4336451"/>
              <a:gd name="connsiteX20" fmla="*/ 3065181 w 7680637"/>
              <a:gd name="connsiteY20" fmla="*/ 4112732 h 4336451"/>
              <a:gd name="connsiteX21" fmla="*/ 2281419 w 7680637"/>
              <a:gd name="connsiteY21" fmla="*/ 4276486 h 4336451"/>
              <a:gd name="connsiteX22" fmla="*/ 1509106 w 7680637"/>
              <a:gd name="connsiteY22" fmla="*/ 4336355 h 4336451"/>
              <a:gd name="connsiteX23" fmla="*/ 987175 w 7680637"/>
              <a:gd name="connsiteY23" fmla="*/ 4286597 h 4336451"/>
              <a:gd name="connsiteX24" fmla="*/ 589146 w 7680637"/>
              <a:gd name="connsiteY24" fmla="*/ 4153435 h 4336451"/>
              <a:gd name="connsiteX25" fmla="*/ 309879 w 7680637"/>
              <a:gd name="connsiteY25" fmla="*/ 3953535 h 4336451"/>
              <a:gd name="connsiteX26" fmla="*/ 268865 w 7680637"/>
              <a:gd name="connsiteY26" fmla="*/ 3913607 h 4336451"/>
              <a:gd name="connsiteX27" fmla="*/ 226554 w 7680637"/>
              <a:gd name="connsiteY27" fmla="*/ 3862040 h 4336451"/>
              <a:gd name="connsiteX28" fmla="*/ 218482 w 7680637"/>
              <a:gd name="connsiteY28" fmla="*/ 3847486 h 4336451"/>
              <a:gd name="connsiteX29" fmla="*/ 164739 w 7680637"/>
              <a:gd name="connsiteY29" fmla="*/ 3765333 h 4336451"/>
              <a:gd name="connsiteX30" fmla="*/ 30218 w 7680637"/>
              <a:gd name="connsiteY30" fmla="*/ 3404051 h 4336451"/>
              <a:gd name="connsiteX31" fmla="*/ 6563 w 7680637"/>
              <a:gd name="connsiteY31" fmla="*/ 2907338 h 4336451"/>
              <a:gd name="connsiteX32" fmla="*/ 94549 w 7680637"/>
              <a:gd name="connsiteY32" fmla="*/ 2373545 h 4336451"/>
              <a:gd name="connsiteX33" fmla="*/ 517592 w 7680637"/>
              <a:gd name="connsiteY33" fmla="*/ 1199844 h 4336451"/>
              <a:gd name="connsiteX34" fmla="*/ 854449 w 7680637"/>
              <a:gd name="connsiteY34" fmla="*/ 622773 h 4336451"/>
              <a:gd name="connsiteX35" fmla="*/ 1142073 w 7680637"/>
              <a:gd name="connsiteY35" fmla="*/ 301812 h 4336451"/>
              <a:gd name="connsiteX36" fmla="*/ 1156923 w 7680637"/>
              <a:gd name="connsiteY36" fmla="*/ 285659 h 4336451"/>
              <a:gd name="connsiteX37" fmla="*/ 1219944 w 7680637"/>
              <a:gd name="connsiteY37" fmla="*/ 233949 h 4336451"/>
              <a:gd name="connsiteX38" fmla="*/ 1243132 w 7680637"/>
              <a:gd name="connsiteY38" fmla="*/ 219158 h 4336451"/>
              <a:gd name="connsiteX39" fmla="*/ 1408343 w 7680637"/>
              <a:gd name="connsiteY39" fmla="*/ 113509 h 4336451"/>
              <a:gd name="connsiteX40" fmla="*/ 1815121 w 7680637"/>
              <a:gd name="connsiteY40" fmla="*/ 1241 h 4336451"/>
              <a:gd name="connsiteX41" fmla="*/ 5284387 w 7680637"/>
              <a:gd name="connsiteY41" fmla="*/ 1821783 h 4336451"/>
              <a:gd name="connsiteX42" fmla="*/ 7680637 w 7680637"/>
              <a:gd name="connsiteY42" fmla="*/ 1821783 h 4336451"/>
              <a:gd name="connsiteX43" fmla="*/ 5284387 w 7680637"/>
              <a:gd name="connsiteY43" fmla="*/ 1821783 h 4336451"/>
              <a:gd name="connsiteX0" fmla="*/ 1815121 w 4397254"/>
              <a:gd name="connsiteY0" fmla="*/ 1241 h 4336451"/>
              <a:gd name="connsiteX1" fmla="*/ 1958741 w 4397254"/>
              <a:gd name="connsiteY1" fmla="*/ 4395 h 4336451"/>
              <a:gd name="connsiteX2" fmla="*/ 2359375 w 4397254"/>
              <a:gd name="connsiteY2" fmla="*/ 113712 h 4336451"/>
              <a:gd name="connsiteX3" fmla="*/ 2789536 w 4397254"/>
              <a:gd name="connsiteY3" fmla="*/ 374021 h 4336451"/>
              <a:gd name="connsiteX4" fmla="*/ 3102571 w 4397254"/>
              <a:gd name="connsiteY4" fmla="*/ 643354 h 4336451"/>
              <a:gd name="connsiteX5" fmla="*/ 3332895 w 4397254"/>
              <a:gd name="connsiteY5" fmla="*/ 879443 h 4336451"/>
              <a:gd name="connsiteX6" fmla="*/ 3547486 w 4397254"/>
              <a:gd name="connsiteY6" fmla="*/ 1125263 h 4336451"/>
              <a:gd name="connsiteX7" fmla="*/ 3559541 w 4397254"/>
              <a:gd name="connsiteY7" fmla="*/ 1136814 h 4336451"/>
              <a:gd name="connsiteX8" fmla="*/ 3594844 w 4397254"/>
              <a:gd name="connsiteY8" fmla="*/ 1179839 h 4336451"/>
              <a:gd name="connsiteX9" fmla="*/ 3608488 w 4397254"/>
              <a:gd name="connsiteY9" fmla="*/ 1199610 h 4336451"/>
              <a:gd name="connsiteX10" fmla="*/ 3859378 w 4397254"/>
              <a:gd name="connsiteY10" fmla="*/ 1530521 h 4336451"/>
              <a:gd name="connsiteX11" fmla="*/ 4127150 w 4397254"/>
              <a:gd name="connsiteY11" fmla="*/ 1957420 h 4336451"/>
              <a:gd name="connsiteX12" fmla="*/ 4318633 w 4397254"/>
              <a:gd name="connsiteY12" fmla="*/ 2395038 h 4336451"/>
              <a:gd name="connsiteX13" fmla="*/ 4397027 w 4397254"/>
              <a:gd name="connsiteY13" fmla="*/ 2829633 h 4336451"/>
              <a:gd name="connsiteX14" fmla="*/ 4225697 w 4397254"/>
              <a:gd name="connsiteY14" fmla="*/ 3419902 h 4336451"/>
              <a:gd name="connsiteX15" fmla="*/ 4062935 w 4397254"/>
              <a:gd name="connsiteY15" fmla="*/ 3609295 h 4336451"/>
              <a:gd name="connsiteX16" fmla="*/ 4026361 w 4397254"/>
              <a:gd name="connsiteY16" fmla="*/ 3648304 h 4336451"/>
              <a:gd name="connsiteX17" fmla="*/ 3960411 w 4397254"/>
              <a:gd name="connsiteY17" fmla="*/ 3702417 h 4336451"/>
              <a:gd name="connsiteX18" fmla="*/ 3930096 w 4397254"/>
              <a:gd name="connsiteY18" fmla="*/ 3720145 h 4336451"/>
              <a:gd name="connsiteX19" fmla="*/ 3581683 w 4397254"/>
              <a:gd name="connsiteY19" fmla="*/ 3923972 h 4336451"/>
              <a:gd name="connsiteX20" fmla="*/ 3065181 w 4397254"/>
              <a:gd name="connsiteY20" fmla="*/ 4112732 h 4336451"/>
              <a:gd name="connsiteX21" fmla="*/ 2281419 w 4397254"/>
              <a:gd name="connsiteY21" fmla="*/ 4276486 h 4336451"/>
              <a:gd name="connsiteX22" fmla="*/ 1509106 w 4397254"/>
              <a:gd name="connsiteY22" fmla="*/ 4336355 h 4336451"/>
              <a:gd name="connsiteX23" fmla="*/ 987175 w 4397254"/>
              <a:gd name="connsiteY23" fmla="*/ 4286597 h 4336451"/>
              <a:gd name="connsiteX24" fmla="*/ 589146 w 4397254"/>
              <a:gd name="connsiteY24" fmla="*/ 4153435 h 4336451"/>
              <a:gd name="connsiteX25" fmla="*/ 309879 w 4397254"/>
              <a:gd name="connsiteY25" fmla="*/ 3953535 h 4336451"/>
              <a:gd name="connsiteX26" fmla="*/ 268865 w 4397254"/>
              <a:gd name="connsiteY26" fmla="*/ 3913607 h 4336451"/>
              <a:gd name="connsiteX27" fmla="*/ 226554 w 4397254"/>
              <a:gd name="connsiteY27" fmla="*/ 3862040 h 4336451"/>
              <a:gd name="connsiteX28" fmla="*/ 218482 w 4397254"/>
              <a:gd name="connsiteY28" fmla="*/ 3847486 h 4336451"/>
              <a:gd name="connsiteX29" fmla="*/ 164739 w 4397254"/>
              <a:gd name="connsiteY29" fmla="*/ 3765333 h 4336451"/>
              <a:gd name="connsiteX30" fmla="*/ 30218 w 4397254"/>
              <a:gd name="connsiteY30" fmla="*/ 3404051 h 4336451"/>
              <a:gd name="connsiteX31" fmla="*/ 6563 w 4397254"/>
              <a:gd name="connsiteY31" fmla="*/ 2907338 h 4336451"/>
              <a:gd name="connsiteX32" fmla="*/ 94549 w 4397254"/>
              <a:gd name="connsiteY32" fmla="*/ 2373545 h 4336451"/>
              <a:gd name="connsiteX33" fmla="*/ 517592 w 4397254"/>
              <a:gd name="connsiteY33" fmla="*/ 1199844 h 4336451"/>
              <a:gd name="connsiteX34" fmla="*/ 854449 w 4397254"/>
              <a:gd name="connsiteY34" fmla="*/ 622773 h 4336451"/>
              <a:gd name="connsiteX35" fmla="*/ 1142073 w 4397254"/>
              <a:gd name="connsiteY35" fmla="*/ 301812 h 4336451"/>
              <a:gd name="connsiteX36" fmla="*/ 1156923 w 4397254"/>
              <a:gd name="connsiteY36" fmla="*/ 285659 h 4336451"/>
              <a:gd name="connsiteX37" fmla="*/ 1219944 w 4397254"/>
              <a:gd name="connsiteY37" fmla="*/ 233949 h 4336451"/>
              <a:gd name="connsiteX38" fmla="*/ 1243132 w 4397254"/>
              <a:gd name="connsiteY38" fmla="*/ 219158 h 4336451"/>
              <a:gd name="connsiteX39" fmla="*/ 1408343 w 4397254"/>
              <a:gd name="connsiteY39" fmla="*/ 113509 h 4336451"/>
              <a:gd name="connsiteX40" fmla="*/ 1815121 w 4397254"/>
              <a:gd name="connsiteY40" fmla="*/ 1241 h 4336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397254" h="4336451">
                <a:moveTo>
                  <a:pt x="1815121" y="1241"/>
                </a:moveTo>
                <a:cubicBezTo>
                  <a:pt x="1862318" y="-1137"/>
                  <a:pt x="1910189" y="-102"/>
                  <a:pt x="1958741" y="4395"/>
                </a:cubicBezTo>
                <a:cubicBezTo>
                  <a:pt x="2098628" y="17457"/>
                  <a:pt x="2231379" y="57015"/>
                  <a:pt x="2359375" y="113712"/>
                </a:cubicBezTo>
                <a:cubicBezTo>
                  <a:pt x="2513869" y="182282"/>
                  <a:pt x="2655218" y="272222"/>
                  <a:pt x="2789536" y="374021"/>
                </a:cubicBezTo>
                <a:cubicBezTo>
                  <a:pt x="2899333" y="457559"/>
                  <a:pt x="3002950" y="548021"/>
                  <a:pt x="3102571" y="643354"/>
                </a:cubicBezTo>
                <a:cubicBezTo>
                  <a:pt x="3182202" y="719351"/>
                  <a:pt x="3259630" y="797689"/>
                  <a:pt x="3332895" y="879443"/>
                </a:cubicBezTo>
                <a:cubicBezTo>
                  <a:pt x="3405797" y="960434"/>
                  <a:pt x="3476103" y="1043291"/>
                  <a:pt x="3547486" y="1125263"/>
                </a:cubicBezTo>
                <a:cubicBezTo>
                  <a:pt x="3551145" y="1129408"/>
                  <a:pt x="3555574" y="1132922"/>
                  <a:pt x="3559541" y="1136814"/>
                </a:cubicBezTo>
                <a:lnTo>
                  <a:pt x="3594844" y="1179839"/>
                </a:lnTo>
                <a:cubicBezTo>
                  <a:pt x="3599444" y="1186387"/>
                  <a:pt x="3603581" y="1193315"/>
                  <a:pt x="3608488" y="1199610"/>
                </a:cubicBezTo>
                <a:cubicBezTo>
                  <a:pt x="3695148" y="1307428"/>
                  <a:pt x="3779473" y="1417425"/>
                  <a:pt x="3859378" y="1530521"/>
                </a:cubicBezTo>
                <a:cubicBezTo>
                  <a:pt x="3956253" y="1668069"/>
                  <a:pt x="4046908" y="1809665"/>
                  <a:pt x="4127150" y="1957420"/>
                </a:cubicBezTo>
                <a:cubicBezTo>
                  <a:pt x="4203278" y="2097963"/>
                  <a:pt x="4269448" y="2242711"/>
                  <a:pt x="4318633" y="2395038"/>
                </a:cubicBezTo>
                <a:cubicBezTo>
                  <a:pt x="4364176" y="2536327"/>
                  <a:pt x="4394000" y="2680458"/>
                  <a:pt x="4397027" y="2829633"/>
                </a:cubicBezTo>
                <a:cubicBezTo>
                  <a:pt x="4401223" y="3044022"/>
                  <a:pt x="4347375" y="3241718"/>
                  <a:pt x="4225697" y="3419902"/>
                </a:cubicBezTo>
                <a:cubicBezTo>
                  <a:pt x="4178523" y="3489045"/>
                  <a:pt x="4123864" y="3551893"/>
                  <a:pt x="4062935" y="3609295"/>
                </a:cubicBezTo>
                <a:cubicBezTo>
                  <a:pt x="4050000" y="3621498"/>
                  <a:pt x="4038518" y="3635153"/>
                  <a:pt x="4026361" y="3648304"/>
                </a:cubicBezTo>
                <a:lnTo>
                  <a:pt x="3960411" y="3702417"/>
                </a:lnTo>
                <a:cubicBezTo>
                  <a:pt x="3950306" y="3708327"/>
                  <a:pt x="3939576" y="3713159"/>
                  <a:pt x="3930096" y="3720145"/>
                </a:cubicBezTo>
                <a:cubicBezTo>
                  <a:pt x="3821235" y="3800204"/>
                  <a:pt x="3704076" y="3866689"/>
                  <a:pt x="3581683" y="3923972"/>
                </a:cubicBezTo>
                <a:cubicBezTo>
                  <a:pt x="3415114" y="4001885"/>
                  <a:pt x="3241981" y="4062685"/>
                  <a:pt x="3065181" y="4112732"/>
                </a:cubicBezTo>
                <a:cubicBezTo>
                  <a:pt x="2807878" y="4185956"/>
                  <a:pt x="2545972" y="4237546"/>
                  <a:pt x="2281419" y="4276486"/>
                </a:cubicBezTo>
                <a:cubicBezTo>
                  <a:pt x="2025295" y="4314067"/>
                  <a:pt x="1768171" y="4338178"/>
                  <a:pt x="1509106" y="4336355"/>
                </a:cubicBezTo>
                <a:cubicBezTo>
                  <a:pt x="1333688" y="4334979"/>
                  <a:pt x="1159288" y="4321650"/>
                  <a:pt x="987175" y="4286597"/>
                </a:cubicBezTo>
                <a:cubicBezTo>
                  <a:pt x="848988" y="4258642"/>
                  <a:pt x="715269" y="4216963"/>
                  <a:pt x="589146" y="4153435"/>
                </a:cubicBezTo>
                <a:cubicBezTo>
                  <a:pt x="485705" y="4101209"/>
                  <a:pt x="391685" y="4035954"/>
                  <a:pt x="309879" y="3953535"/>
                </a:cubicBezTo>
                <a:cubicBezTo>
                  <a:pt x="296422" y="3939962"/>
                  <a:pt x="282631" y="3926927"/>
                  <a:pt x="268865" y="3913607"/>
                </a:cubicBezTo>
                <a:lnTo>
                  <a:pt x="226554" y="3862040"/>
                </a:lnTo>
                <a:cubicBezTo>
                  <a:pt x="223819" y="3857134"/>
                  <a:pt x="221677" y="3852011"/>
                  <a:pt x="218482" y="3847486"/>
                </a:cubicBezTo>
                <a:cubicBezTo>
                  <a:pt x="200618" y="3820062"/>
                  <a:pt x="181393" y="3793486"/>
                  <a:pt x="164739" y="3765333"/>
                </a:cubicBezTo>
                <a:cubicBezTo>
                  <a:pt x="97787" y="3653256"/>
                  <a:pt x="55417" y="3531860"/>
                  <a:pt x="30218" y="3404051"/>
                </a:cubicBezTo>
                <a:cubicBezTo>
                  <a:pt x="-2189" y="3239807"/>
                  <a:pt x="-5794" y="3073902"/>
                  <a:pt x="6563" y="2907338"/>
                </a:cubicBezTo>
                <a:cubicBezTo>
                  <a:pt x="19827" y="2726795"/>
                  <a:pt x="51054" y="2548982"/>
                  <a:pt x="94549" y="2373545"/>
                </a:cubicBezTo>
                <a:cubicBezTo>
                  <a:pt x="194967" y="1967715"/>
                  <a:pt x="339184" y="1577558"/>
                  <a:pt x="517592" y="1199844"/>
                </a:cubicBezTo>
                <a:cubicBezTo>
                  <a:pt x="613094" y="997614"/>
                  <a:pt x="722388" y="803389"/>
                  <a:pt x="854449" y="622773"/>
                </a:cubicBezTo>
                <a:cubicBezTo>
                  <a:pt x="939492" y="506147"/>
                  <a:pt x="1031609" y="395627"/>
                  <a:pt x="1142073" y="301812"/>
                </a:cubicBezTo>
                <a:cubicBezTo>
                  <a:pt x="1147644" y="296975"/>
                  <a:pt x="1152023" y="291001"/>
                  <a:pt x="1156923" y="285659"/>
                </a:cubicBezTo>
                <a:lnTo>
                  <a:pt x="1219944" y="233949"/>
                </a:lnTo>
                <a:cubicBezTo>
                  <a:pt x="1227812" y="229081"/>
                  <a:pt x="1236043" y="224975"/>
                  <a:pt x="1243132" y="219158"/>
                </a:cubicBezTo>
                <a:cubicBezTo>
                  <a:pt x="1294110" y="177594"/>
                  <a:pt x="1350030" y="143622"/>
                  <a:pt x="1408343" y="113509"/>
                </a:cubicBezTo>
                <a:cubicBezTo>
                  <a:pt x="1538001" y="46229"/>
                  <a:pt x="1673529" y="8376"/>
                  <a:pt x="1815121" y="1241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2781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128" userDrawn="1">
          <p15:clr>
            <a:srgbClr val="FBAE40"/>
          </p15:clr>
        </p15:guide>
        <p15:guide id="4" pos="6552" userDrawn="1">
          <p15:clr>
            <a:srgbClr val="FBAE40"/>
          </p15:clr>
        </p15:guide>
        <p15:guide id="5" orient="horz" pos="480" userDrawn="1">
          <p15:clr>
            <a:srgbClr val="FBAE40"/>
          </p15:clr>
        </p15:guide>
        <p15:guide id="6" orient="horz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601718" y="514350"/>
            <a:ext cx="3199258" cy="202311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lIns="68576" tIns="34289" rIns="68576" bIns="34289" anchor="ctr"/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601718" y="2606040"/>
            <a:ext cx="3199258" cy="202311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lIns="68576" tIns="34289" rIns="68576" bIns="34289" anchor="ctr"/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1343025" y="514350"/>
            <a:ext cx="3199258" cy="202311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lIns="68576" tIns="34289" rIns="68576" bIns="34289" anchor="ctr"/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1343025" y="2606040"/>
            <a:ext cx="3199258" cy="202311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lIns="68576" tIns="34289" rIns="68576" bIns="34289" anchor="ctr"/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2064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4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ob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00012" y="-7143"/>
            <a:ext cx="9254732" cy="5157785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-100012" y="-7143"/>
            <a:ext cx="9254732" cy="5157785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just">
              <a:lnSpc>
                <a:spcPct val="130000"/>
              </a:lnSpc>
            </a:pPr>
            <a:endParaRPr lang="fr-FR" sz="900" dirty="0">
              <a:solidFill>
                <a:schemeClr val="tx1"/>
              </a:solidFill>
              <a:latin typeface="Century Gothic" pitchFamily="34" charset="0"/>
              <a:cs typeface="Helvetica Neue Light"/>
            </a:endParaRPr>
          </a:p>
        </p:txBody>
      </p:sp>
      <p:pic>
        <p:nvPicPr>
          <p:cNvPr id="4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6"/>
          <p:cNvSpPr txBox="1"/>
          <p:nvPr/>
        </p:nvSpPr>
        <p:spPr>
          <a:xfrm>
            <a:off x="8604667" y="4786923"/>
            <a:ext cx="327654" cy="207749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r"/>
            <a:fld id="{260E2A6B-A809-4840-BF14-8648BC0BDF87}" type="slidenum">
              <a:rPr lang="id-ID" sz="900" b="0" i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  <a:ea typeface="Titillium" charset="0"/>
                <a:cs typeface="Titillium" charset="0"/>
              </a:rPr>
              <a:pPr algn="r"/>
              <a:t>‹N°›</a:t>
            </a:fld>
            <a:endParaRPr lang="en-MY" sz="900" b="0" i="0" dirty="0">
              <a:solidFill>
                <a:schemeClr val="bg1">
                  <a:lumMod val="50000"/>
                </a:schemeClr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  <p:pic>
        <p:nvPicPr>
          <p:cNvPr id="6" name="Picture 81" descr="bg_slide.png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7" name="Groupe 6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8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3332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t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ciffrea\Desktop\Untitled-1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1916" y="735972"/>
            <a:ext cx="8158093" cy="4285258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0937950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nd wire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" y="4"/>
            <a:ext cx="9161126" cy="514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6"/>
          <p:cNvSpPr txBox="1"/>
          <p:nvPr/>
        </p:nvSpPr>
        <p:spPr>
          <a:xfrm>
            <a:off x="8604667" y="4786923"/>
            <a:ext cx="327654" cy="207749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r"/>
            <a:fld id="{260E2A6B-A809-4840-BF14-8648BC0BDF87}" type="slidenum">
              <a:rPr lang="id-ID" sz="900" b="0" i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  <a:ea typeface="Titillium" charset="0"/>
                <a:cs typeface="Titillium" charset="0"/>
              </a:rPr>
              <a:pPr algn="r"/>
              <a:t>‹N°›</a:t>
            </a:fld>
            <a:endParaRPr lang="en-MY" sz="900" b="0" i="0" dirty="0">
              <a:solidFill>
                <a:schemeClr val="bg1">
                  <a:lumMod val="50000"/>
                </a:schemeClr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  <p:pic>
        <p:nvPicPr>
          <p:cNvPr id="5" name="Picture 81" descr="bg_slide.png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6" name="Groupe 5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7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0319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ndeau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4292" y="-7143"/>
            <a:ext cx="9177350" cy="5157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6"/>
          <p:cNvSpPr txBox="1"/>
          <p:nvPr/>
        </p:nvSpPr>
        <p:spPr>
          <a:xfrm>
            <a:off x="8604667" y="4786923"/>
            <a:ext cx="327654" cy="207749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r"/>
            <a:fld id="{260E2A6B-A809-4840-BF14-8648BC0BDF87}" type="slidenum">
              <a:rPr lang="id-ID" sz="900" b="0" i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  <a:ea typeface="Titillium" charset="0"/>
                <a:cs typeface="Titillium" charset="0"/>
              </a:rPr>
              <a:pPr algn="r"/>
              <a:t>‹N°›</a:t>
            </a:fld>
            <a:endParaRPr lang="en-MY" sz="900" b="0" i="0" dirty="0">
              <a:solidFill>
                <a:schemeClr val="bg1">
                  <a:lumMod val="50000"/>
                </a:schemeClr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  <p:pic>
        <p:nvPicPr>
          <p:cNvPr id="5" name="Picture 81" descr="bg_slide.png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6" name="Groupe 5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7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08202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690"/>
            <a:ext cx="9144000" cy="5132810"/>
          </a:xfrm>
          <a:prstGeom prst="rect">
            <a:avLst/>
          </a:prstGeom>
        </p:spPr>
      </p:pic>
      <p:pic>
        <p:nvPicPr>
          <p:cNvPr id="4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6"/>
          <p:cNvSpPr txBox="1"/>
          <p:nvPr/>
        </p:nvSpPr>
        <p:spPr>
          <a:xfrm>
            <a:off x="8604667" y="4786923"/>
            <a:ext cx="327654" cy="207749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r"/>
            <a:fld id="{260E2A6B-A809-4840-BF14-8648BC0BDF87}" type="slidenum">
              <a:rPr lang="id-ID" sz="900" b="0" i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  <a:ea typeface="Titillium" charset="0"/>
                <a:cs typeface="Titillium" charset="0"/>
              </a:rPr>
              <a:pPr algn="r"/>
              <a:t>‹N°›</a:t>
            </a:fld>
            <a:endParaRPr lang="en-MY" sz="900" b="0" i="0" dirty="0">
              <a:solidFill>
                <a:schemeClr val="bg1">
                  <a:lumMod val="50000"/>
                </a:schemeClr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0363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0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Рисунок 19"/>
          <p:cNvSpPr>
            <a:spLocks noGrp="1"/>
          </p:cNvSpPr>
          <p:nvPr>
            <p:ph type="pic" sz="quarter" idx="18"/>
          </p:nvPr>
        </p:nvSpPr>
        <p:spPr>
          <a:xfrm>
            <a:off x="2095710" y="1"/>
            <a:ext cx="7048290" cy="5143500"/>
          </a:xfrm>
          <a:custGeom>
            <a:avLst/>
            <a:gdLst>
              <a:gd name="connsiteX0" fmla="*/ 6879393 w 9397720"/>
              <a:gd name="connsiteY0" fmla="*/ 0 h 6858000"/>
              <a:gd name="connsiteX1" fmla="*/ 9397720 w 9397720"/>
              <a:gd name="connsiteY1" fmla="*/ 0 h 6858000"/>
              <a:gd name="connsiteX2" fmla="*/ 9397720 w 9397720"/>
              <a:gd name="connsiteY2" fmla="*/ 6858000 h 6858000"/>
              <a:gd name="connsiteX3" fmla="*/ 0 w 93977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97720" h="6858000">
                <a:moveTo>
                  <a:pt x="6879393" y="0"/>
                </a:moveTo>
                <a:lnTo>
                  <a:pt x="9397720" y="0"/>
                </a:lnTo>
                <a:lnTo>
                  <a:pt x="9397720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bg1">
                <a:lumMod val="50000"/>
              </a:schemeClr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marL="0" marR="0" indent="0" algn="ctr" defTabSz="335408" rtl="0" eaLnBrk="1" fontAlgn="auto" latinLnBrk="0" hangingPunct="1">
              <a:lnSpc>
                <a:spcPct val="150000"/>
              </a:lnSpc>
              <a:spcBef>
                <a:spcPts val="744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lvl1pPr>
          </a:lstStyle>
          <a:p>
            <a:endParaRPr lang="en-US" dirty="0" smtClean="0"/>
          </a:p>
        </p:txBody>
      </p:sp>
      <p:cxnSp>
        <p:nvCxnSpPr>
          <p:cNvPr id="48" name="Прямая соединительная линия 47"/>
          <p:cNvCxnSpPr/>
          <p:nvPr/>
        </p:nvCxnSpPr>
        <p:spPr>
          <a:xfrm flipV="1">
            <a:off x="1808563" y="3990101"/>
            <a:ext cx="942974" cy="942975"/>
          </a:xfrm>
          <a:prstGeom prst="line">
            <a:avLst/>
          </a:prstGeom>
          <a:ln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Заголовок 17"/>
          <p:cNvSpPr>
            <a:spLocks noGrp="1"/>
          </p:cNvSpPr>
          <p:nvPr>
            <p:ph type="title" hasCustomPrompt="1"/>
          </p:nvPr>
        </p:nvSpPr>
        <p:spPr>
          <a:xfrm>
            <a:off x="3492103" y="1218010"/>
            <a:ext cx="2700338" cy="324357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ct val="70000"/>
              </a:lnSpc>
              <a:defRPr sz="4100" kern="1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0" name="Shape 427"/>
          <p:cNvSpPr>
            <a:spLocks noGrp="1"/>
          </p:cNvSpPr>
          <p:nvPr>
            <p:ph type="body" sz="quarter" idx="52" hasCustomPrompt="1"/>
          </p:nvPr>
        </p:nvSpPr>
        <p:spPr>
          <a:xfrm>
            <a:off x="799052" y="1134495"/>
            <a:ext cx="2152511" cy="614532"/>
          </a:xfrm>
          <a:prstGeom prst="rect">
            <a:avLst/>
          </a:prstGeom>
        </p:spPr>
        <p:txBody>
          <a:bodyPr lIns="68576" tIns="34289" rIns="68576" bIns="34289" anchor="t" anchorCtr="0">
            <a:normAutofit/>
          </a:bodyPr>
          <a:lstStyle>
            <a:lvl1pPr algn="l">
              <a:lnSpc>
                <a:spcPct val="100000"/>
              </a:lnSpc>
              <a:defRPr sz="1400" b="0" spc="-34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1" name="Текст 7"/>
          <p:cNvSpPr>
            <a:spLocks noGrp="1"/>
          </p:cNvSpPr>
          <p:nvPr>
            <p:ph type="body" sz="quarter" idx="38" hasCustomPrompt="1"/>
          </p:nvPr>
        </p:nvSpPr>
        <p:spPr>
          <a:xfrm>
            <a:off x="796055" y="2055766"/>
            <a:ext cx="2155254" cy="950564"/>
          </a:xfrm>
          <a:prstGeom prst="rect">
            <a:avLst/>
          </a:prstGeom>
        </p:spPr>
        <p:txBody>
          <a:bodyPr lIns="68576" tIns="34289" rIns="68576" bIns="34289">
            <a:normAutofit/>
          </a:bodyPr>
          <a:lstStyle>
            <a:lvl1pPr algn="l">
              <a:lnSpc>
                <a:spcPct val="150000"/>
              </a:lnSpc>
              <a:defRPr sz="800" baseline="0">
                <a:solidFill>
                  <a:schemeClr val="tx1">
                    <a:alpha val="70000"/>
                  </a:schemeClr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2" name="Прямоугольный треугольник 11"/>
          <p:cNvSpPr/>
          <p:nvPr/>
        </p:nvSpPr>
        <p:spPr bwMode="auto">
          <a:xfrm flipH="1">
            <a:off x="8392739" y="4331494"/>
            <a:ext cx="751263" cy="8120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76" tIns="34289" rIns="68576" bIns="34289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286331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6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6" presetClass="emph" presetSubtype="0" decel="1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3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7" grpId="0"/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6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6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6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nfograph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3009"/>
            <a:ext cx="9144000" cy="51404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9708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4"/>
          <p:cNvSpPr>
            <a:spLocks noGrp="1"/>
          </p:cNvSpPr>
          <p:nvPr>
            <p:ph type="title" hasCustomPrompt="1"/>
          </p:nvPr>
        </p:nvSpPr>
        <p:spPr>
          <a:xfrm>
            <a:off x="849505" y="257647"/>
            <a:ext cx="6457950" cy="371615"/>
          </a:xfrm>
          <a:prstGeom prst="rect">
            <a:avLst/>
          </a:prstGeom>
        </p:spPr>
        <p:txBody>
          <a:bodyPr lIns="68580" tIns="34290" rIns="68580" bIns="34290"/>
          <a:lstStyle>
            <a:lvl1pPr algn="l">
              <a:defRPr sz="2400" b="1" i="0">
                <a:latin typeface="Century Gothic" pitchFamily="34" charset="0"/>
                <a:ea typeface="Century Gothic" pitchFamily="34" charset="0"/>
                <a:cs typeface="Century Gothic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81" descr="bg_slide.png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4" name="Groupe 3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5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226611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1" descr="bg_slide.png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3" name="Groupe 2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4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564034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81" descr="bg_slide.png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sp>
        <p:nvSpPr>
          <p:cNvPr id="23" name="Title Placeholder 1"/>
          <p:cNvSpPr>
            <a:spLocks noGrp="1"/>
          </p:cNvSpPr>
          <p:nvPr>
            <p:ph type="title"/>
          </p:nvPr>
        </p:nvSpPr>
        <p:spPr>
          <a:xfrm>
            <a:off x="447676" y="139304"/>
            <a:ext cx="8239125" cy="69056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fr-FR" noProof="0" dirty="0" smtClean="0"/>
              <a:t>Click to </a:t>
            </a:r>
            <a:r>
              <a:rPr lang="fr-FR" noProof="0" dirty="0" err="1" smtClean="0"/>
              <a:t>edit</a:t>
            </a:r>
            <a:r>
              <a:rPr lang="fr-FR" noProof="0" dirty="0" smtClean="0"/>
              <a:t> Master </a:t>
            </a:r>
            <a:r>
              <a:rPr lang="fr-FR" noProof="0" dirty="0" err="1" smtClean="0"/>
              <a:t>title</a:t>
            </a:r>
            <a:r>
              <a:rPr lang="fr-FR" noProof="0" dirty="0" smtClean="0"/>
              <a:t> style</a:t>
            </a:r>
            <a:endParaRPr lang="fr-FR" noProof="0" dirty="0"/>
          </a:p>
        </p:txBody>
      </p:sp>
      <p:sp>
        <p:nvSpPr>
          <p:cNvPr id="21" name="Content Placeholder 20"/>
          <p:cNvSpPr>
            <a:spLocks noGrp="1"/>
          </p:cNvSpPr>
          <p:nvPr>
            <p:ph sz="quarter" idx="17"/>
          </p:nvPr>
        </p:nvSpPr>
        <p:spPr>
          <a:xfrm>
            <a:off x="449264" y="947556"/>
            <a:ext cx="8250237" cy="366730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spcBef>
                <a:spcPts val="500"/>
              </a:spcBef>
              <a:buClr>
                <a:schemeClr val="accent1"/>
              </a:buClr>
              <a:buSzPct val="110000"/>
              <a:buFont typeface="Arial" pitchFamily="34" charset="0"/>
              <a:buNone/>
              <a:defRPr sz="2000">
                <a:solidFill>
                  <a:schemeClr val="tx1"/>
                </a:solidFill>
                <a:latin typeface="Arial" pitchFamily="34" charset="0"/>
              </a:defRPr>
            </a:lvl1pPr>
            <a:lvl2pPr marL="263525" indent="-263525">
              <a:spcBef>
                <a:spcPts val="500"/>
              </a:spcBef>
              <a:buClr>
                <a:schemeClr val="accent1"/>
              </a:buClr>
              <a:buSzPct val="110000"/>
              <a:buFont typeface="Arial" pitchFamily="34" charset="0"/>
              <a:buChar char="•"/>
              <a:defRPr sz="2000" baseline="0">
                <a:solidFill>
                  <a:schemeClr val="tx1"/>
                </a:solidFill>
                <a:latin typeface="Arial" pitchFamily="34" charset="0"/>
              </a:defRPr>
            </a:lvl2pPr>
            <a:lvl3pPr marL="536575" indent="-273050">
              <a:spcBef>
                <a:spcPts val="500"/>
              </a:spcBef>
              <a:buClr>
                <a:schemeClr val="accent1"/>
              </a:buClr>
              <a:buSzPct val="110000"/>
              <a:buFont typeface="Arial" pitchFamily="34" charset="0"/>
              <a:buChar char="•"/>
              <a:defRPr sz="1800">
                <a:solidFill>
                  <a:schemeClr val="tx1"/>
                </a:solidFill>
                <a:latin typeface="Arial" pitchFamily="34" charset="0"/>
              </a:defRPr>
            </a:lvl3pPr>
            <a:lvl4pPr marL="811213" indent="-274638">
              <a:spcBef>
                <a:spcPts val="500"/>
              </a:spcBef>
              <a:buClr>
                <a:schemeClr val="accent1"/>
              </a:buClr>
              <a:buSzPct val="110000"/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Arial" pitchFamily="34" charset="0"/>
              </a:defRPr>
            </a:lvl4pPr>
            <a:lvl5pPr marL="1074738" indent="-263525">
              <a:spcBef>
                <a:spcPts val="500"/>
              </a:spcBef>
              <a:buClr>
                <a:schemeClr val="accent1"/>
              </a:buClr>
              <a:buSzPct val="110000"/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Arial" pitchFamily="34" charset="0"/>
              </a:defRPr>
            </a:lvl5pPr>
            <a:lvl6pPr marL="1136650" indent="-215900">
              <a:spcBef>
                <a:spcPts val="500"/>
              </a:spcBef>
              <a:buClr>
                <a:schemeClr val="accent1"/>
              </a:buClr>
              <a:buFont typeface="Verdana" pitchFamily="34" charset="0"/>
              <a:buChar char="•"/>
              <a:defRPr sz="1400" baseline="0">
                <a:solidFill>
                  <a:schemeClr val="tx1"/>
                </a:solidFill>
              </a:defRPr>
            </a:lvl6pPr>
            <a:lvl7pPr marL="1343025" indent="-228600"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Verdana" pitchFamily="34" charset="0"/>
              <a:buChar char="•"/>
              <a:defRPr sz="1400" baseline="0">
                <a:solidFill>
                  <a:schemeClr val="tx1"/>
                </a:solidFill>
              </a:defRPr>
            </a:lvl7pPr>
          </a:lstStyle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text</a:t>
            </a:r>
            <a:r>
              <a:rPr lang="fr-FR" dirty="0" smtClean="0"/>
              <a:t> styles</a:t>
            </a:r>
          </a:p>
          <a:p>
            <a:pPr lvl="1"/>
            <a:r>
              <a:rPr lang="fr-FR" dirty="0" smtClean="0"/>
              <a:t>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5"/>
            <a:r>
              <a:rPr lang="fr-FR" dirty="0" smtClean="0"/>
              <a:t>XX</a:t>
            </a:r>
            <a:endParaRPr lang="fr-FR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82772" y="4887068"/>
            <a:ext cx="778457" cy="180900"/>
          </a:xfrm>
          <a:prstGeom prst="rect">
            <a:avLst/>
          </a:prstGeom>
        </p:spPr>
        <p:txBody>
          <a:bodyPr wrap="none" lIns="0" tIns="0" rIns="0" bIns="0" anchor="t" anchorCtr="0">
            <a:noAutofit/>
          </a:bodyPr>
          <a:lstStyle>
            <a:lvl1pPr algn="ctr">
              <a:defRPr lang="en-GB" sz="1100" kern="1200" noProof="0" dirty="0" smtClean="0">
                <a:solidFill>
                  <a:srgbClr val="66666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fld id="{525A3C56-E491-49B2-93F3-63532DF516BC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3" name="Groupe 2"/>
          <p:cNvGrpSpPr/>
          <p:nvPr/>
        </p:nvGrpSpPr>
        <p:grpSpPr>
          <a:xfrm>
            <a:off x="7975372" y="4683759"/>
            <a:ext cx="715649" cy="310158"/>
            <a:chOff x="7975372" y="4683759"/>
            <a:chExt cx="715649" cy="310158"/>
          </a:xfrm>
        </p:grpSpPr>
        <p:sp>
          <p:nvSpPr>
            <p:cNvPr id="7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  <p:sp>
        <p:nvSpPr>
          <p:cNvPr id="10" name="ZoneTexte 9" descr="CONFIDENTIAL_TAG_0xFFEE"/>
          <p:cNvSpPr txBox="1"/>
          <p:nvPr/>
        </p:nvSpPr>
        <p:spPr bwMode="auto">
          <a:xfrm>
            <a:off x="5915025" y="4886730"/>
            <a:ext cx="1684172" cy="1692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fr-FR" sz="1100" b="0" i="0" u="none" dirty="0" smtClean="0">
              <a:solidFill>
                <a:srgbClr val="666666"/>
              </a:solidFill>
              <a:latin typeface="Arial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5409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4"/>
          <p:cNvSpPr>
            <a:spLocks noGrp="1"/>
          </p:cNvSpPr>
          <p:nvPr>
            <p:ph type="title" hasCustomPrompt="1"/>
          </p:nvPr>
        </p:nvSpPr>
        <p:spPr>
          <a:xfrm>
            <a:off x="849505" y="257650"/>
            <a:ext cx="6457950" cy="371615"/>
          </a:xfrm>
          <a:prstGeom prst="rect">
            <a:avLst/>
          </a:prstGeom>
        </p:spPr>
        <p:txBody>
          <a:bodyPr lIns="68576" tIns="34289" rIns="68576" bIns="34289"/>
          <a:lstStyle>
            <a:lvl1pPr algn="l">
              <a:defRPr sz="2400" b="1" i="0">
                <a:latin typeface="Century Gothic" pitchFamily="34" charset="0"/>
                <a:ea typeface="Century Gothic" pitchFamily="34" charset="0"/>
                <a:cs typeface="Century Gothic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81" descr="bg_slide.png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4" name="Groupe 3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5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396601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1" descr="bg_slide.png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3" name="Groupe 2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4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564034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1" descr="bg_slide.png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3" name="Groupe 2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4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988228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159845" y="3"/>
            <a:ext cx="6749353" cy="3565211"/>
          </a:xfrm>
          <a:custGeom>
            <a:avLst/>
            <a:gdLst>
              <a:gd name="connsiteX0" fmla="*/ 160403 w 8999137"/>
              <a:gd name="connsiteY0" fmla="*/ 0 h 4753614"/>
              <a:gd name="connsiteX1" fmla="*/ 8778621 w 8999137"/>
              <a:gd name="connsiteY1" fmla="*/ 0 h 4753614"/>
              <a:gd name="connsiteX2" fmla="*/ 8830686 w 8999137"/>
              <a:gd name="connsiteY2" fmla="*/ 125692 h 4753614"/>
              <a:gd name="connsiteX3" fmla="*/ 8956500 w 8999137"/>
              <a:gd name="connsiteY3" fmla="*/ 566655 h 4753614"/>
              <a:gd name="connsiteX4" fmla="*/ 8817116 w 8999137"/>
              <a:gd name="connsiteY4" fmla="*/ 1831562 h 4753614"/>
              <a:gd name="connsiteX5" fmla="*/ 8552543 w 8999137"/>
              <a:gd name="connsiteY5" fmla="*/ 2275779 h 4753614"/>
              <a:gd name="connsiteX6" fmla="*/ 8491828 w 8999137"/>
              <a:gd name="connsiteY6" fmla="*/ 2368359 h 4753614"/>
              <a:gd name="connsiteX7" fmla="*/ 8376572 w 8999137"/>
              <a:gd name="connsiteY7" fmla="*/ 2502201 h 4753614"/>
              <a:gd name="connsiteX8" fmla="*/ 8321049 w 8999137"/>
              <a:gd name="connsiteY8" fmla="*/ 2549147 h 4753614"/>
              <a:gd name="connsiteX9" fmla="*/ 7682953 w 8999137"/>
              <a:gd name="connsiteY9" fmla="*/ 3088875 h 4753614"/>
              <a:gd name="connsiteX10" fmla="*/ 6696654 w 8999137"/>
              <a:gd name="connsiteY10" fmla="*/ 3657691 h 4753614"/>
              <a:gd name="connsiteX11" fmla="*/ 5156343 w 8999137"/>
              <a:gd name="connsiteY11" fmla="*/ 4270617 h 4753614"/>
              <a:gd name="connsiteX12" fmla="*/ 3602413 w 8999137"/>
              <a:gd name="connsiteY12" fmla="*/ 4667581 h 4753614"/>
              <a:gd name="connsiteX13" fmla="*/ 2520156 w 8999137"/>
              <a:gd name="connsiteY13" fmla="*/ 4751840 h 4753614"/>
              <a:gd name="connsiteX14" fmla="*/ 1660932 w 8999137"/>
              <a:gd name="connsiteY14" fmla="*/ 4621890 h 4753614"/>
              <a:gd name="connsiteX15" fmla="*/ 1020188 w 8999137"/>
              <a:gd name="connsiteY15" fmla="*/ 4313553 h 4753614"/>
              <a:gd name="connsiteX16" fmla="*/ 922325 w 8999137"/>
              <a:gd name="connsiteY16" fmla="*/ 4246711 h 4753614"/>
              <a:gd name="connsiteX17" fmla="*/ 817674 w 8999137"/>
              <a:gd name="connsiteY17" fmla="*/ 4156590 h 4753614"/>
              <a:gd name="connsiteX18" fmla="*/ 796031 w 8999137"/>
              <a:gd name="connsiteY18" fmla="*/ 4129779 h 4753614"/>
              <a:gd name="connsiteX19" fmla="*/ 657178 w 8999137"/>
              <a:gd name="connsiteY19" fmla="*/ 3981342 h 4753614"/>
              <a:gd name="connsiteX20" fmla="*/ 254230 w 8999137"/>
              <a:gd name="connsiteY20" fmla="*/ 3292333 h 4753614"/>
              <a:gd name="connsiteX21" fmla="*/ 29210 w 8999137"/>
              <a:gd name="connsiteY21" fmla="*/ 2287638 h 4753614"/>
              <a:gd name="connsiteX22" fmla="*/ 18702 w 8999137"/>
              <a:gd name="connsiteY22" fmla="*/ 1167583 h 4753614"/>
              <a:gd name="connsiteX23" fmla="*/ 81464 w 8999137"/>
              <a:gd name="connsiteY23" fmla="*/ 522993 h 4753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999137" h="4753614">
                <a:moveTo>
                  <a:pt x="160403" y="0"/>
                </a:moveTo>
                <a:lnTo>
                  <a:pt x="8778621" y="0"/>
                </a:lnTo>
                <a:lnTo>
                  <a:pt x="8830686" y="125692"/>
                </a:lnTo>
                <a:cubicBezTo>
                  <a:pt x="8884022" y="268426"/>
                  <a:pt x="8926868" y="415063"/>
                  <a:pt x="8956500" y="566655"/>
                </a:cubicBezTo>
                <a:cubicBezTo>
                  <a:pt x="9041356" y="1002437"/>
                  <a:pt x="9001882" y="1424828"/>
                  <a:pt x="8817116" y="1831562"/>
                </a:cubicBezTo>
                <a:cubicBezTo>
                  <a:pt x="8745505" y="1989377"/>
                  <a:pt x="8656388" y="2137016"/>
                  <a:pt x="8552543" y="2275779"/>
                </a:cubicBezTo>
                <a:cubicBezTo>
                  <a:pt x="8530503" y="2305272"/>
                  <a:pt x="8511944" y="2337209"/>
                  <a:pt x="8491828" y="2368359"/>
                </a:cubicBezTo>
                <a:lnTo>
                  <a:pt x="8376572" y="2502201"/>
                </a:lnTo>
                <a:cubicBezTo>
                  <a:pt x="8358065" y="2517851"/>
                  <a:pt x="8337899" y="2531525"/>
                  <a:pt x="8321049" y="2549147"/>
                </a:cubicBezTo>
                <a:cubicBezTo>
                  <a:pt x="8127505" y="2751181"/>
                  <a:pt x="7912204" y="2928481"/>
                  <a:pt x="7682953" y="3088875"/>
                </a:cubicBezTo>
                <a:cubicBezTo>
                  <a:pt x="7370941" y="3307068"/>
                  <a:pt x="7039450" y="3492693"/>
                  <a:pt x="6696654" y="3657691"/>
                </a:cubicBezTo>
                <a:cubicBezTo>
                  <a:pt x="6197909" y="3898611"/>
                  <a:pt x="5682077" y="4097043"/>
                  <a:pt x="5156343" y="4270617"/>
                </a:cubicBezTo>
                <a:cubicBezTo>
                  <a:pt x="4647318" y="4438419"/>
                  <a:pt x="4131460" y="4579103"/>
                  <a:pt x="3602413" y="4667581"/>
                </a:cubicBezTo>
                <a:cubicBezTo>
                  <a:pt x="3244135" y="4727203"/>
                  <a:pt x="2883679" y="4762083"/>
                  <a:pt x="2520156" y="4751840"/>
                </a:cubicBezTo>
                <a:cubicBezTo>
                  <a:pt x="2228356" y="4744000"/>
                  <a:pt x="1940786" y="4706579"/>
                  <a:pt x="1660932" y="4621890"/>
                </a:cubicBezTo>
                <a:cubicBezTo>
                  <a:pt x="1431364" y="4552181"/>
                  <a:pt x="1216374" y="4452545"/>
                  <a:pt x="1020188" y="4313553"/>
                </a:cubicBezTo>
                <a:cubicBezTo>
                  <a:pt x="987911" y="4290659"/>
                  <a:pt x="955143" y="4268980"/>
                  <a:pt x="922325" y="4246711"/>
                </a:cubicBezTo>
                <a:lnTo>
                  <a:pt x="817674" y="4156590"/>
                </a:lnTo>
                <a:cubicBezTo>
                  <a:pt x="810350" y="4147558"/>
                  <a:pt x="804158" y="4137871"/>
                  <a:pt x="796031" y="4129779"/>
                </a:cubicBezTo>
                <a:cubicBezTo>
                  <a:pt x="749835" y="4080201"/>
                  <a:pt x="701165" y="4032838"/>
                  <a:pt x="657178" y="3981342"/>
                </a:cubicBezTo>
                <a:cubicBezTo>
                  <a:pt x="480734" y="3776574"/>
                  <a:pt x="351112" y="3544049"/>
                  <a:pt x="254230" y="3292333"/>
                </a:cubicBezTo>
                <a:cubicBezTo>
                  <a:pt x="129680" y="2968869"/>
                  <a:pt x="63284" y="2631766"/>
                  <a:pt x="29210" y="2287638"/>
                </a:cubicBezTo>
                <a:cubicBezTo>
                  <a:pt x="-7988" y="1914676"/>
                  <a:pt x="-7577" y="1540890"/>
                  <a:pt x="18702" y="1167583"/>
                </a:cubicBezTo>
                <a:cubicBezTo>
                  <a:pt x="33799" y="951712"/>
                  <a:pt x="54828" y="736866"/>
                  <a:pt x="81464" y="522993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5049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6" tIns="34289" rIns="68576" bIns="342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1043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75334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6" tIns="34289" rIns="68576" bIns="342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835052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6026930" cy="5143500"/>
          </a:xfrm>
          <a:custGeom>
            <a:avLst/>
            <a:gdLst/>
            <a:ahLst/>
            <a:cxnLst/>
            <a:rect l="l" t="t" r="r" b="b"/>
            <a:pathLst>
              <a:path w="8035907" h="6858000">
                <a:moveTo>
                  <a:pt x="4621080" y="0"/>
                </a:moveTo>
                <a:lnTo>
                  <a:pt x="8035907" y="0"/>
                </a:lnTo>
                <a:lnTo>
                  <a:pt x="8035907" y="6858000"/>
                </a:lnTo>
                <a:lnTo>
                  <a:pt x="5921967" y="6858000"/>
                </a:lnTo>
                <a:lnTo>
                  <a:pt x="5921967" y="1637618"/>
                </a:lnTo>
                <a:lnTo>
                  <a:pt x="4621080" y="1637618"/>
                </a:lnTo>
                <a:close/>
                <a:moveTo>
                  <a:pt x="0" y="0"/>
                </a:moveTo>
                <a:lnTo>
                  <a:pt x="1452570" y="0"/>
                </a:lnTo>
                <a:lnTo>
                  <a:pt x="1547073" y="24007"/>
                </a:lnTo>
                <a:cubicBezTo>
                  <a:pt x="2774452" y="410017"/>
                  <a:pt x="3445381" y="1616656"/>
                  <a:pt x="3445381" y="3507642"/>
                </a:cubicBezTo>
                <a:cubicBezTo>
                  <a:pt x="3445381" y="5114694"/>
                  <a:pt x="2965012" y="6222163"/>
                  <a:pt x="2073628" y="6757392"/>
                </a:cubicBezTo>
                <a:lnTo>
                  <a:pt x="1880213" y="6858000"/>
                </a:lnTo>
                <a:lnTo>
                  <a:pt x="0" y="6858000"/>
                </a:lnTo>
                <a:lnTo>
                  <a:pt x="0" y="5268858"/>
                </a:lnTo>
                <a:lnTo>
                  <a:pt x="17652" y="5309501"/>
                </a:lnTo>
                <a:cubicBezTo>
                  <a:pt x="150210" y="5574061"/>
                  <a:pt x="343072" y="5692724"/>
                  <a:pt x="609856" y="5692724"/>
                </a:cubicBezTo>
                <a:cubicBezTo>
                  <a:pt x="1209483" y="5692724"/>
                  <a:pt x="1433073" y="5072771"/>
                  <a:pt x="1433073" y="3507642"/>
                </a:cubicBezTo>
                <a:cubicBezTo>
                  <a:pt x="1433073" y="1932350"/>
                  <a:pt x="1209483" y="1332722"/>
                  <a:pt x="609856" y="1332722"/>
                </a:cubicBezTo>
                <a:cubicBezTo>
                  <a:pt x="343072" y="1332722"/>
                  <a:pt x="150210" y="1447495"/>
                  <a:pt x="17652" y="1708529"/>
                </a:cubicBezTo>
                <a:lnTo>
                  <a:pt x="0" y="1748682"/>
                </a:lnTo>
                <a:close/>
              </a:path>
            </a:pathLst>
          </a:custGeom>
          <a:pattFill prst="pct5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algn="ctr">
              <a:defRPr sz="900"/>
            </a:lvl1pPr>
          </a:lstStyle>
          <a:p>
            <a:r>
              <a:rPr lang="en-US" dirty="0" smtClean="0"/>
              <a:t>Drag and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22644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7269378" cy="5143500"/>
          </a:xfrm>
          <a:custGeom>
            <a:avLst/>
            <a:gdLst/>
            <a:ahLst/>
            <a:cxnLst/>
            <a:rect l="l" t="t" r="r" b="b"/>
            <a:pathLst>
              <a:path w="9692504" h="6858000">
                <a:moveTo>
                  <a:pt x="5873865" y="0"/>
                </a:moveTo>
                <a:lnTo>
                  <a:pt x="8051892" y="0"/>
                </a:lnTo>
                <a:lnTo>
                  <a:pt x="8232553" y="60425"/>
                </a:lnTo>
                <a:cubicBezTo>
                  <a:pt x="9026062" y="362020"/>
                  <a:pt x="9540057" y="966848"/>
                  <a:pt x="9540057" y="1749413"/>
                </a:cubicBezTo>
                <a:cubicBezTo>
                  <a:pt x="9540057" y="2552303"/>
                  <a:pt x="8940429" y="3345031"/>
                  <a:pt x="8147702" y="4147922"/>
                </a:cubicBezTo>
                <a:lnTo>
                  <a:pt x="6867142" y="5428482"/>
                </a:lnTo>
                <a:lnTo>
                  <a:pt x="9692504" y="5428482"/>
                </a:lnTo>
                <a:lnTo>
                  <a:pt x="9692504" y="6858000"/>
                </a:lnTo>
                <a:lnTo>
                  <a:pt x="4173900" y="6858000"/>
                </a:lnTo>
                <a:lnTo>
                  <a:pt x="4173900" y="5723214"/>
                </a:lnTo>
                <a:lnTo>
                  <a:pt x="6704531" y="3101115"/>
                </a:lnTo>
                <a:cubicBezTo>
                  <a:pt x="7050079" y="2745404"/>
                  <a:pt x="7324485" y="2338877"/>
                  <a:pt x="7324485" y="2064471"/>
                </a:cubicBezTo>
                <a:cubicBezTo>
                  <a:pt x="7324485" y="1739249"/>
                  <a:pt x="7090731" y="1566475"/>
                  <a:pt x="6674042" y="1566475"/>
                </a:cubicBezTo>
                <a:cubicBezTo>
                  <a:pt x="6115067" y="1566475"/>
                  <a:pt x="5393482" y="1912023"/>
                  <a:pt x="4722712" y="2470998"/>
                </a:cubicBezTo>
                <a:lnTo>
                  <a:pt x="3929984" y="946521"/>
                </a:lnTo>
                <a:cubicBezTo>
                  <a:pt x="4533423" y="520939"/>
                  <a:pt x="5160682" y="198575"/>
                  <a:pt x="5809279" y="16650"/>
                </a:cubicBezTo>
                <a:close/>
                <a:moveTo>
                  <a:pt x="0" y="0"/>
                </a:moveTo>
                <a:lnTo>
                  <a:pt x="1452570" y="0"/>
                </a:lnTo>
                <a:lnTo>
                  <a:pt x="1547073" y="24007"/>
                </a:lnTo>
                <a:cubicBezTo>
                  <a:pt x="2774452" y="410017"/>
                  <a:pt x="3445381" y="1616656"/>
                  <a:pt x="3445381" y="3507642"/>
                </a:cubicBezTo>
                <a:cubicBezTo>
                  <a:pt x="3445381" y="5114694"/>
                  <a:pt x="2965012" y="6222163"/>
                  <a:pt x="2073628" y="6757392"/>
                </a:cubicBezTo>
                <a:lnTo>
                  <a:pt x="1880212" y="6858000"/>
                </a:lnTo>
                <a:lnTo>
                  <a:pt x="0" y="6858000"/>
                </a:lnTo>
                <a:lnTo>
                  <a:pt x="0" y="5268858"/>
                </a:lnTo>
                <a:lnTo>
                  <a:pt x="17652" y="5309501"/>
                </a:lnTo>
                <a:cubicBezTo>
                  <a:pt x="150210" y="5574061"/>
                  <a:pt x="343072" y="5692724"/>
                  <a:pt x="609856" y="5692724"/>
                </a:cubicBezTo>
                <a:cubicBezTo>
                  <a:pt x="1209483" y="5692724"/>
                  <a:pt x="1433073" y="5072771"/>
                  <a:pt x="1433073" y="3507642"/>
                </a:cubicBezTo>
                <a:cubicBezTo>
                  <a:pt x="1433073" y="1932350"/>
                  <a:pt x="1209483" y="1332722"/>
                  <a:pt x="609856" y="1332722"/>
                </a:cubicBezTo>
                <a:cubicBezTo>
                  <a:pt x="343072" y="1332722"/>
                  <a:pt x="150210" y="1447495"/>
                  <a:pt x="17652" y="1708529"/>
                </a:cubicBezTo>
                <a:lnTo>
                  <a:pt x="0" y="1748682"/>
                </a:lnTo>
                <a:close/>
              </a:path>
            </a:pathLst>
          </a:custGeom>
          <a:pattFill prst="pct5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algn="ctr">
              <a:defRPr sz="900"/>
            </a:lvl1pPr>
          </a:lstStyle>
          <a:p>
            <a:r>
              <a:rPr lang="en-US" dirty="0" smtClean="0"/>
              <a:t>Drag and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52235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7208400" cy="5143500"/>
          </a:xfrm>
          <a:custGeom>
            <a:avLst/>
            <a:gdLst/>
            <a:ahLst/>
            <a:cxnLst/>
            <a:rect l="l" t="t" r="r" b="b"/>
            <a:pathLst>
              <a:path w="9611200" h="6858000">
                <a:moveTo>
                  <a:pt x="4173900" y="0"/>
                </a:moveTo>
                <a:lnTo>
                  <a:pt x="9265651" y="0"/>
                </a:lnTo>
                <a:lnTo>
                  <a:pt x="9265651" y="1149785"/>
                </a:lnTo>
                <a:lnTo>
                  <a:pt x="7476932" y="2796219"/>
                </a:lnTo>
                <a:lnTo>
                  <a:pt x="7822480" y="2857199"/>
                </a:lnTo>
                <a:cubicBezTo>
                  <a:pt x="8869287" y="3040136"/>
                  <a:pt x="9611200" y="3741395"/>
                  <a:pt x="9611200" y="4818692"/>
                </a:cubicBezTo>
                <a:cubicBezTo>
                  <a:pt x="9611200" y="5682561"/>
                  <a:pt x="9166561" y="6383662"/>
                  <a:pt x="8398863" y="6788005"/>
                </a:cubicBezTo>
                <a:lnTo>
                  <a:pt x="8249306" y="6858000"/>
                </a:lnTo>
                <a:lnTo>
                  <a:pt x="4946973" y="6858000"/>
                </a:lnTo>
                <a:lnTo>
                  <a:pt x="4742919" y="6784770"/>
                </a:lnTo>
                <a:cubicBezTo>
                  <a:pt x="4387168" y="6641553"/>
                  <a:pt x="4064646" y="6463856"/>
                  <a:pt x="3797863" y="6261862"/>
                </a:cubicBezTo>
                <a:lnTo>
                  <a:pt x="4641407" y="4656081"/>
                </a:lnTo>
                <a:cubicBezTo>
                  <a:pt x="5210544" y="5276034"/>
                  <a:pt x="5850825" y="5591093"/>
                  <a:pt x="6521594" y="5591093"/>
                </a:cubicBezTo>
                <a:cubicBezTo>
                  <a:pt x="7192364" y="5591093"/>
                  <a:pt x="7548074" y="5326850"/>
                  <a:pt x="7548074" y="4839018"/>
                </a:cubicBezTo>
                <a:cubicBezTo>
                  <a:pt x="7548074" y="4341022"/>
                  <a:pt x="7192364" y="4086943"/>
                  <a:pt x="6521594" y="4086943"/>
                </a:cubicBezTo>
                <a:lnTo>
                  <a:pt x="5251197" y="4086943"/>
                </a:lnTo>
                <a:lnTo>
                  <a:pt x="5251197" y="2979157"/>
                </a:lnTo>
                <a:lnTo>
                  <a:pt x="6755347" y="1525823"/>
                </a:lnTo>
                <a:lnTo>
                  <a:pt x="4173900" y="1525823"/>
                </a:lnTo>
                <a:close/>
                <a:moveTo>
                  <a:pt x="0" y="0"/>
                </a:moveTo>
                <a:lnTo>
                  <a:pt x="1452570" y="0"/>
                </a:lnTo>
                <a:lnTo>
                  <a:pt x="1547073" y="24007"/>
                </a:lnTo>
                <a:cubicBezTo>
                  <a:pt x="2774452" y="410017"/>
                  <a:pt x="3445381" y="1616656"/>
                  <a:pt x="3445381" y="3507642"/>
                </a:cubicBezTo>
                <a:cubicBezTo>
                  <a:pt x="3445381" y="5114694"/>
                  <a:pt x="2965012" y="6222163"/>
                  <a:pt x="2073628" y="6757392"/>
                </a:cubicBezTo>
                <a:lnTo>
                  <a:pt x="1880212" y="6858000"/>
                </a:lnTo>
                <a:lnTo>
                  <a:pt x="0" y="6858000"/>
                </a:lnTo>
                <a:lnTo>
                  <a:pt x="0" y="5268858"/>
                </a:lnTo>
                <a:lnTo>
                  <a:pt x="17652" y="5309501"/>
                </a:lnTo>
                <a:cubicBezTo>
                  <a:pt x="150210" y="5574061"/>
                  <a:pt x="343072" y="5692724"/>
                  <a:pt x="609856" y="5692724"/>
                </a:cubicBezTo>
                <a:cubicBezTo>
                  <a:pt x="1209483" y="5692724"/>
                  <a:pt x="1433073" y="5072771"/>
                  <a:pt x="1433073" y="3507642"/>
                </a:cubicBezTo>
                <a:cubicBezTo>
                  <a:pt x="1433073" y="1932350"/>
                  <a:pt x="1209483" y="1332722"/>
                  <a:pt x="609856" y="1332722"/>
                </a:cubicBezTo>
                <a:cubicBezTo>
                  <a:pt x="343072" y="1332722"/>
                  <a:pt x="150210" y="1447495"/>
                  <a:pt x="17652" y="1708529"/>
                </a:cubicBezTo>
                <a:lnTo>
                  <a:pt x="0" y="1748682"/>
                </a:lnTo>
                <a:close/>
              </a:path>
            </a:pathLst>
          </a:custGeom>
          <a:pattFill prst="pct5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algn="ctr">
              <a:defRPr sz="900"/>
            </a:lvl1pPr>
          </a:lstStyle>
          <a:p>
            <a:r>
              <a:rPr lang="en-US" smtClean="0"/>
              <a:t>Drag and Drop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1605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1" descr="bg_slide.png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3" name="Groupe 2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4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988228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3"/>
          <p:cNvSpPr txBox="1">
            <a:spLocks/>
          </p:cNvSpPr>
          <p:nvPr/>
        </p:nvSpPr>
        <p:spPr>
          <a:xfrm>
            <a:off x="6841672" y="0"/>
            <a:ext cx="2302328" cy="5143500"/>
          </a:xfrm>
          <a:prstGeom prst="rect">
            <a:avLst/>
          </a:prstGeom>
          <a:solidFill>
            <a:srgbClr val="000000">
              <a:alpha val="80000"/>
            </a:srgbClr>
          </a:solidFill>
        </p:spPr>
        <p:txBody>
          <a:bodyPr wrap="square" lIns="68576" tIns="34289" rIns="68576" bIns="34289" anchor="ctr">
            <a:noAutofit/>
          </a:bodyPr>
          <a:lstStyle>
            <a:lvl1pPr marL="22860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1600" b="0" i="0" kern="1200">
                <a:solidFill>
                  <a:schemeClr val="tx1"/>
                </a:solidFill>
                <a:latin typeface="Titillium" charset="0"/>
                <a:ea typeface="Titillium" charset="0"/>
                <a:cs typeface="Titillium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5092704" y="812077"/>
            <a:ext cx="3568699" cy="3519353"/>
          </a:xfrm>
          <a:custGeom>
            <a:avLst/>
            <a:gdLst>
              <a:gd name="connsiteX0" fmla="*/ 1815121 w 7680637"/>
              <a:gd name="connsiteY0" fmla="*/ 575706 h 4910916"/>
              <a:gd name="connsiteX1" fmla="*/ 1958741 w 7680637"/>
              <a:gd name="connsiteY1" fmla="*/ 578860 h 4910916"/>
              <a:gd name="connsiteX2" fmla="*/ 2359375 w 7680637"/>
              <a:gd name="connsiteY2" fmla="*/ 688177 h 4910916"/>
              <a:gd name="connsiteX3" fmla="*/ 2789536 w 7680637"/>
              <a:gd name="connsiteY3" fmla="*/ 948486 h 4910916"/>
              <a:gd name="connsiteX4" fmla="*/ 3102571 w 7680637"/>
              <a:gd name="connsiteY4" fmla="*/ 1217819 h 4910916"/>
              <a:gd name="connsiteX5" fmla="*/ 3332895 w 7680637"/>
              <a:gd name="connsiteY5" fmla="*/ 1453908 h 4910916"/>
              <a:gd name="connsiteX6" fmla="*/ 3547486 w 7680637"/>
              <a:gd name="connsiteY6" fmla="*/ 1699728 h 4910916"/>
              <a:gd name="connsiteX7" fmla="*/ 3559541 w 7680637"/>
              <a:gd name="connsiteY7" fmla="*/ 1711279 h 4910916"/>
              <a:gd name="connsiteX8" fmla="*/ 3594844 w 7680637"/>
              <a:gd name="connsiteY8" fmla="*/ 1754304 h 4910916"/>
              <a:gd name="connsiteX9" fmla="*/ 3608488 w 7680637"/>
              <a:gd name="connsiteY9" fmla="*/ 1774075 h 4910916"/>
              <a:gd name="connsiteX10" fmla="*/ 3859378 w 7680637"/>
              <a:gd name="connsiteY10" fmla="*/ 2104986 h 4910916"/>
              <a:gd name="connsiteX11" fmla="*/ 4127150 w 7680637"/>
              <a:gd name="connsiteY11" fmla="*/ 2531885 h 4910916"/>
              <a:gd name="connsiteX12" fmla="*/ 4318633 w 7680637"/>
              <a:gd name="connsiteY12" fmla="*/ 2969503 h 4910916"/>
              <a:gd name="connsiteX13" fmla="*/ 4397027 w 7680637"/>
              <a:gd name="connsiteY13" fmla="*/ 3404098 h 4910916"/>
              <a:gd name="connsiteX14" fmla="*/ 4225697 w 7680637"/>
              <a:gd name="connsiteY14" fmla="*/ 3994367 h 4910916"/>
              <a:gd name="connsiteX15" fmla="*/ 4062935 w 7680637"/>
              <a:gd name="connsiteY15" fmla="*/ 4183760 h 4910916"/>
              <a:gd name="connsiteX16" fmla="*/ 4026361 w 7680637"/>
              <a:gd name="connsiteY16" fmla="*/ 4222769 h 4910916"/>
              <a:gd name="connsiteX17" fmla="*/ 3960411 w 7680637"/>
              <a:gd name="connsiteY17" fmla="*/ 4276882 h 4910916"/>
              <a:gd name="connsiteX18" fmla="*/ 3930096 w 7680637"/>
              <a:gd name="connsiteY18" fmla="*/ 4294610 h 4910916"/>
              <a:gd name="connsiteX19" fmla="*/ 3581683 w 7680637"/>
              <a:gd name="connsiteY19" fmla="*/ 4498437 h 4910916"/>
              <a:gd name="connsiteX20" fmla="*/ 3065181 w 7680637"/>
              <a:gd name="connsiteY20" fmla="*/ 4687197 h 4910916"/>
              <a:gd name="connsiteX21" fmla="*/ 2281419 w 7680637"/>
              <a:gd name="connsiteY21" fmla="*/ 4850951 h 4910916"/>
              <a:gd name="connsiteX22" fmla="*/ 1509106 w 7680637"/>
              <a:gd name="connsiteY22" fmla="*/ 4910820 h 4910916"/>
              <a:gd name="connsiteX23" fmla="*/ 987175 w 7680637"/>
              <a:gd name="connsiteY23" fmla="*/ 4861062 h 4910916"/>
              <a:gd name="connsiteX24" fmla="*/ 589146 w 7680637"/>
              <a:gd name="connsiteY24" fmla="*/ 4727900 h 4910916"/>
              <a:gd name="connsiteX25" fmla="*/ 309879 w 7680637"/>
              <a:gd name="connsiteY25" fmla="*/ 4528000 h 4910916"/>
              <a:gd name="connsiteX26" fmla="*/ 268865 w 7680637"/>
              <a:gd name="connsiteY26" fmla="*/ 4488072 h 4910916"/>
              <a:gd name="connsiteX27" fmla="*/ 226554 w 7680637"/>
              <a:gd name="connsiteY27" fmla="*/ 4436505 h 4910916"/>
              <a:gd name="connsiteX28" fmla="*/ 218482 w 7680637"/>
              <a:gd name="connsiteY28" fmla="*/ 4421951 h 4910916"/>
              <a:gd name="connsiteX29" fmla="*/ 164739 w 7680637"/>
              <a:gd name="connsiteY29" fmla="*/ 4339798 h 4910916"/>
              <a:gd name="connsiteX30" fmla="*/ 30218 w 7680637"/>
              <a:gd name="connsiteY30" fmla="*/ 3978516 h 4910916"/>
              <a:gd name="connsiteX31" fmla="*/ 6563 w 7680637"/>
              <a:gd name="connsiteY31" fmla="*/ 3481803 h 4910916"/>
              <a:gd name="connsiteX32" fmla="*/ 94549 w 7680637"/>
              <a:gd name="connsiteY32" fmla="*/ 2948010 h 4910916"/>
              <a:gd name="connsiteX33" fmla="*/ 517592 w 7680637"/>
              <a:gd name="connsiteY33" fmla="*/ 1774309 h 4910916"/>
              <a:gd name="connsiteX34" fmla="*/ 854449 w 7680637"/>
              <a:gd name="connsiteY34" fmla="*/ 1197238 h 4910916"/>
              <a:gd name="connsiteX35" fmla="*/ 1142073 w 7680637"/>
              <a:gd name="connsiteY35" fmla="*/ 876277 h 4910916"/>
              <a:gd name="connsiteX36" fmla="*/ 1156923 w 7680637"/>
              <a:gd name="connsiteY36" fmla="*/ 860124 h 4910916"/>
              <a:gd name="connsiteX37" fmla="*/ 1219944 w 7680637"/>
              <a:gd name="connsiteY37" fmla="*/ 808414 h 4910916"/>
              <a:gd name="connsiteX38" fmla="*/ 1243132 w 7680637"/>
              <a:gd name="connsiteY38" fmla="*/ 793623 h 4910916"/>
              <a:gd name="connsiteX39" fmla="*/ 1408343 w 7680637"/>
              <a:gd name="connsiteY39" fmla="*/ 687974 h 4910916"/>
              <a:gd name="connsiteX40" fmla="*/ 1815121 w 7680637"/>
              <a:gd name="connsiteY40" fmla="*/ 575706 h 4910916"/>
              <a:gd name="connsiteX41" fmla="*/ 5284387 w 7680637"/>
              <a:gd name="connsiteY41" fmla="*/ 0 h 4910916"/>
              <a:gd name="connsiteX42" fmla="*/ 7680637 w 7680637"/>
              <a:gd name="connsiteY42" fmla="*/ 0 h 4910916"/>
              <a:gd name="connsiteX43" fmla="*/ 7680637 w 7680637"/>
              <a:gd name="connsiteY43" fmla="*/ 2396248 h 4910916"/>
              <a:gd name="connsiteX44" fmla="*/ 5284387 w 7680637"/>
              <a:gd name="connsiteY44" fmla="*/ 2396248 h 4910916"/>
              <a:gd name="connsiteX0" fmla="*/ 1815121 w 7680637"/>
              <a:gd name="connsiteY0" fmla="*/ 575706 h 4910916"/>
              <a:gd name="connsiteX1" fmla="*/ 1958741 w 7680637"/>
              <a:gd name="connsiteY1" fmla="*/ 578860 h 4910916"/>
              <a:gd name="connsiteX2" fmla="*/ 2359375 w 7680637"/>
              <a:gd name="connsiteY2" fmla="*/ 688177 h 4910916"/>
              <a:gd name="connsiteX3" fmla="*/ 2789536 w 7680637"/>
              <a:gd name="connsiteY3" fmla="*/ 948486 h 4910916"/>
              <a:gd name="connsiteX4" fmla="*/ 3102571 w 7680637"/>
              <a:gd name="connsiteY4" fmla="*/ 1217819 h 4910916"/>
              <a:gd name="connsiteX5" fmla="*/ 3332895 w 7680637"/>
              <a:gd name="connsiteY5" fmla="*/ 1453908 h 4910916"/>
              <a:gd name="connsiteX6" fmla="*/ 3547486 w 7680637"/>
              <a:gd name="connsiteY6" fmla="*/ 1699728 h 4910916"/>
              <a:gd name="connsiteX7" fmla="*/ 3559541 w 7680637"/>
              <a:gd name="connsiteY7" fmla="*/ 1711279 h 4910916"/>
              <a:gd name="connsiteX8" fmla="*/ 3594844 w 7680637"/>
              <a:gd name="connsiteY8" fmla="*/ 1754304 h 4910916"/>
              <a:gd name="connsiteX9" fmla="*/ 3608488 w 7680637"/>
              <a:gd name="connsiteY9" fmla="*/ 1774075 h 4910916"/>
              <a:gd name="connsiteX10" fmla="*/ 3859378 w 7680637"/>
              <a:gd name="connsiteY10" fmla="*/ 2104986 h 4910916"/>
              <a:gd name="connsiteX11" fmla="*/ 4127150 w 7680637"/>
              <a:gd name="connsiteY11" fmla="*/ 2531885 h 4910916"/>
              <a:gd name="connsiteX12" fmla="*/ 4318633 w 7680637"/>
              <a:gd name="connsiteY12" fmla="*/ 2969503 h 4910916"/>
              <a:gd name="connsiteX13" fmla="*/ 4397027 w 7680637"/>
              <a:gd name="connsiteY13" fmla="*/ 3404098 h 4910916"/>
              <a:gd name="connsiteX14" fmla="*/ 4225697 w 7680637"/>
              <a:gd name="connsiteY14" fmla="*/ 3994367 h 4910916"/>
              <a:gd name="connsiteX15" fmla="*/ 4062935 w 7680637"/>
              <a:gd name="connsiteY15" fmla="*/ 4183760 h 4910916"/>
              <a:gd name="connsiteX16" fmla="*/ 4026361 w 7680637"/>
              <a:gd name="connsiteY16" fmla="*/ 4222769 h 4910916"/>
              <a:gd name="connsiteX17" fmla="*/ 3960411 w 7680637"/>
              <a:gd name="connsiteY17" fmla="*/ 4276882 h 4910916"/>
              <a:gd name="connsiteX18" fmla="*/ 3930096 w 7680637"/>
              <a:gd name="connsiteY18" fmla="*/ 4294610 h 4910916"/>
              <a:gd name="connsiteX19" fmla="*/ 3581683 w 7680637"/>
              <a:gd name="connsiteY19" fmla="*/ 4498437 h 4910916"/>
              <a:gd name="connsiteX20" fmla="*/ 3065181 w 7680637"/>
              <a:gd name="connsiteY20" fmla="*/ 4687197 h 4910916"/>
              <a:gd name="connsiteX21" fmla="*/ 2281419 w 7680637"/>
              <a:gd name="connsiteY21" fmla="*/ 4850951 h 4910916"/>
              <a:gd name="connsiteX22" fmla="*/ 1509106 w 7680637"/>
              <a:gd name="connsiteY22" fmla="*/ 4910820 h 4910916"/>
              <a:gd name="connsiteX23" fmla="*/ 987175 w 7680637"/>
              <a:gd name="connsiteY23" fmla="*/ 4861062 h 4910916"/>
              <a:gd name="connsiteX24" fmla="*/ 589146 w 7680637"/>
              <a:gd name="connsiteY24" fmla="*/ 4727900 h 4910916"/>
              <a:gd name="connsiteX25" fmla="*/ 309879 w 7680637"/>
              <a:gd name="connsiteY25" fmla="*/ 4528000 h 4910916"/>
              <a:gd name="connsiteX26" fmla="*/ 268865 w 7680637"/>
              <a:gd name="connsiteY26" fmla="*/ 4488072 h 4910916"/>
              <a:gd name="connsiteX27" fmla="*/ 226554 w 7680637"/>
              <a:gd name="connsiteY27" fmla="*/ 4436505 h 4910916"/>
              <a:gd name="connsiteX28" fmla="*/ 218482 w 7680637"/>
              <a:gd name="connsiteY28" fmla="*/ 4421951 h 4910916"/>
              <a:gd name="connsiteX29" fmla="*/ 164739 w 7680637"/>
              <a:gd name="connsiteY29" fmla="*/ 4339798 h 4910916"/>
              <a:gd name="connsiteX30" fmla="*/ 30218 w 7680637"/>
              <a:gd name="connsiteY30" fmla="*/ 3978516 h 4910916"/>
              <a:gd name="connsiteX31" fmla="*/ 6563 w 7680637"/>
              <a:gd name="connsiteY31" fmla="*/ 3481803 h 4910916"/>
              <a:gd name="connsiteX32" fmla="*/ 94549 w 7680637"/>
              <a:gd name="connsiteY32" fmla="*/ 2948010 h 4910916"/>
              <a:gd name="connsiteX33" fmla="*/ 517592 w 7680637"/>
              <a:gd name="connsiteY33" fmla="*/ 1774309 h 4910916"/>
              <a:gd name="connsiteX34" fmla="*/ 854449 w 7680637"/>
              <a:gd name="connsiteY34" fmla="*/ 1197238 h 4910916"/>
              <a:gd name="connsiteX35" fmla="*/ 1142073 w 7680637"/>
              <a:gd name="connsiteY35" fmla="*/ 876277 h 4910916"/>
              <a:gd name="connsiteX36" fmla="*/ 1156923 w 7680637"/>
              <a:gd name="connsiteY36" fmla="*/ 860124 h 4910916"/>
              <a:gd name="connsiteX37" fmla="*/ 1219944 w 7680637"/>
              <a:gd name="connsiteY37" fmla="*/ 808414 h 4910916"/>
              <a:gd name="connsiteX38" fmla="*/ 1243132 w 7680637"/>
              <a:gd name="connsiteY38" fmla="*/ 793623 h 4910916"/>
              <a:gd name="connsiteX39" fmla="*/ 1408343 w 7680637"/>
              <a:gd name="connsiteY39" fmla="*/ 687974 h 4910916"/>
              <a:gd name="connsiteX40" fmla="*/ 1815121 w 7680637"/>
              <a:gd name="connsiteY40" fmla="*/ 575706 h 4910916"/>
              <a:gd name="connsiteX41" fmla="*/ 5284387 w 7680637"/>
              <a:gd name="connsiteY41" fmla="*/ 2396248 h 4910916"/>
              <a:gd name="connsiteX42" fmla="*/ 7680637 w 7680637"/>
              <a:gd name="connsiteY42" fmla="*/ 0 h 4910916"/>
              <a:gd name="connsiteX43" fmla="*/ 7680637 w 7680637"/>
              <a:gd name="connsiteY43" fmla="*/ 2396248 h 4910916"/>
              <a:gd name="connsiteX44" fmla="*/ 5284387 w 7680637"/>
              <a:gd name="connsiteY44" fmla="*/ 2396248 h 4910916"/>
              <a:gd name="connsiteX0" fmla="*/ 1815121 w 7680637"/>
              <a:gd name="connsiteY0" fmla="*/ 1241 h 4336451"/>
              <a:gd name="connsiteX1" fmla="*/ 1958741 w 7680637"/>
              <a:gd name="connsiteY1" fmla="*/ 4395 h 4336451"/>
              <a:gd name="connsiteX2" fmla="*/ 2359375 w 7680637"/>
              <a:gd name="connsiteY2" fmla="*/ 113712 h 4336451"/>
              <a:gd name="connsiteX3" fmla="*/ 2789536 w 7680637"/>
              <a:gd name="connsiteY3" fmla="*/ 374021 h 4336451"/>
              <a:gd name="connsiteX4" fmla="*/ 3102571 w 7680637"/>
              <a:gd name="connsiteY4" fmla="*/ 643354 h 4336451"/>
              <a:gd name="connsiteX5" fmla="*/ 3332895 w 7680637"/>
              <a:gd name="connsiteY5" fmla="*/ 879443 h 4336451"/>
              <a:gd name="connsiteX6" fmla="*/ 3547486 w 7680637"/>
              <a:gd name="connsiteY6" fmla="*/ 1125263 h 4336451"/>
              <a:gd name="connsiteX7" fmla="*/ 3559541 w 7680637"/>
              <a:gd name="connsiteY7" fmla="*/ 1136814 h 4336451"/>
              <a:gd name="connsiteX8" fmla="*/ 3594844 w 7680637"/>
              <a:gd name="connsiteY8" fmla="*/ 1179839 h 4336451"/>
              <a:gd name="connsiteX9" fmla="*/ 3608488 w 7680637"/>
              <a:gd name="connsiteY9" fmla="*/ 1199610 h 4336451"/>
              <a:gd name="connsiteX10" fmla="*/ 3859378 w 7680637"/>
              <a:gd name="connsiteY10" fmla="*/ 1530521 h 4336451"/>
              <a:gd name="connsiteX11" fmla="*/ 4127150 w 7680637"/>
              <a:gd name="connsiteY11" fmla="*/ 1957420 h 4336451"/>
              <a:gd name="connsiteX12" fmla="*/ 4318633 w 7680637"/>
              <a:gd name="connsiteY12" fmla="*/ 2395038 h 4336451"/>
              <a:gd name="connsiteX13" fmla="*/ 4397027 w 7680637"/>
              <a:gd name="connsiteY13" fmla="*/ 2829633 h 4336451"/>
              <a:gd name="connsiteX14" fmla="*/ 4225697 w 7680637"/>
              <a:gd name="connsiteY14" fmla="*/ 3419902 h 4336451"/>
              <a:gd name="connsiteX15" fmla="*/ 4062935 w 7680637"/>
              <a:gd name="connsiteY15" fmla="*/ 3609295 h 4336451"/>
              <a:gd name="connsiteX16" fmla="*/ 4026361 w 7680637"/>
              <a:gd name="connsiteY16" fmla="*/ 3648304 h 4336451"/>
              <a:gd name="connsiteX17" fmla="*/ 3960411 w 7680637"/>
              <a:gd name="connsiteY17" fmla="*/ 3702417 h 4336451"/>
              <a:gd name="connsiteX18" fmla="*/ 3930096 w 7680637"/>
              <a:gd name="connsiteY18" fmla="*/ 3720145 h 4336451"/>
              <a:gd name="connsiteX19" fmla="*/ 3581683 w 7680637"/>
              <a:gd name="connsiteY19" fmla="*/ 3923972 h 4336451"/>
              <a:gd name="connsiteX20" fmla="*/ 3065181 w 7680637"/>
              <a:gd name="connsiteY20" fmla="*/ 4112732 h 4336451"/>
              <a:gd name="connsiteX21" fmla="*/ 2281419 w 7680637"/>
              <a:gd name="connsiteY21" fmla="*/ 4276486 h 4336451"/>
              <a:gd name="connsiteX22" fmla="*/ 1509106 w 7680637"/>
              <a:gd name="connsiteY22" fmla="*/ 4336355 h 4336451"/>
              <a:gd name="connsiteX23" fmla="*/ 987175 w 7680637"/>
              <a:gd name="connsiteY23" fmla="*/ 4286597 h 4336451"/>
              <a:gd name="connsiteX24" fmla="*/ 589146 w 7680637"/>
              <a:gd name="connsiteY24" fmla="*/ 4153435 h 4336451"/>
              <a:gd name="connsiteX25" fmla="*/ 309879 w 7680637"/>
              <a:gd name="connsiteY25" fmla="*/ 3953535 h 4336451"/>
              <a:gd name="connsiteX26" fmla="*/ 268865 w 7680637"/>
              <a:gd name="connsiteY26" fmla="*/ 3913607 h 4336451"/>
              <a:gd name="connsiteX27" fmla="*/ 226554 w 7680637"/>
              <a:gd name="connsiteY27" fmla="*/ 3862040 h 4336451"/>
              <a:gd name="connsiteX28" fmla="*/ 218482 w 7680637"/>
              <a:gd name="connsiteY28" fmla="*/ 3847486 h 4336451"/>
              <a:gd name="connsiteX29" fmla="*/ 164739 w 7680637"/>
              <a:gd name="connsiteY29" fmla="*/ 3765333 h 4336451"/>
              <a:gd name="connsiteX30" fmla="*/ 30218 w 7680637"/>
              <a:gd name="connsiteY30" fmla="*/ 3404051 h 4336451"/>
              <a:gd name="connsiteX31" fmla="*/ 6563 w 7680637"/>
              <a:gd name="connsiteY31" fmla="*/ 2907338 h 4336451"/>
              <a:gd name="connsiteX32" fmla="*/ 94549 w 7680637"/>
              <a:gd name="connsiteY32" fmla="*/ 2373545 h 4336451"/>
              <a:gd name="connsiteX33" fmla="*/ 517592 w 7680637"/>
              <a:gd name="connsiteY33" fmla="*/ 1199844 h 4336451"/>
              <a:gd name="connsiteX34" fmla="*/ 854449 w 7680637"/>
              <a:gd name="connsiteY34" fmla="*/ 622773 h 4336451"/>
              <a:gd name="connsiteX35" fmla="*/ 1142073 w 7680637"/>
              <a:gd name="connsiteY35" fmla="*/ 301812 h 4336451"/>
              <a:gd name="connsiteX36" fmla="*/ 1156923 w 7680637"/>
              <a:gd name="connsiteY36" fmla="*/ 285659 h 4336451"/>
              <a:gd name="connsiteX37" fmla="*/ 1219944 w 7680637"/>
              <a:gd name="connsiteY37" fmla="*/ 233949 h 4336451"/>
              <a:gd name="connsiteX38" fmla="*/ 1243132 w 7680637"/>
              <a:gd name="connsiteY38" fmla="*/ 219158 h 4336451"/>
              <a:gd name="connsiteX39" fmla="*/ 1408343 w 7680637"/>
              <a:gd name="connsiteY39" fmla="*/ 113509 h 4336451"/>
              <a:gd name="connsiteX40" fmla="*/ 1815121 w 7680637"/>
              <a:gd name="connsiteY40" fmla="*/ 1241 h 4336451"/>
              <a:gd name="connsiteX41" fmla="*/ 5284387 w 7680637"/>
              <a:gd name="connsiteY41" fmla="*/ 1821783 h 4336451"/>
              <a:gd name="connsiteX42" fmla="*/ 7680637 w 7680637"/>
              <a:gd name="connsiteY42" fmla="*/ 1821783 h 4336451"/>
              <a:gd name="connsiteX43" fmla="*/ 5284387 w 7680637"/>
              <a:gd name="connsiteY43" fmla="*/ 1821783 h 4336451"/>
              <a:gd name="connsiteX0" fmla="*/ 1815121 w 4397254"/>
              <a:gd name="connsiteY0" fmla="*/ 1241 h 4336451"/>
              <a:gd name="connsiteX1" fmla="*/ 1958741 w 4397254"/>
              <a:gd name="connsiteY1" fmla="*/ 4395 h 4336451"/>
              <a:gd name="connsiteX2" fmla="*/ 2359375 w 4397254"/>
              <a:gd name="connsiteY2" fmla="*/ 113712 h 4336451"/>
              <a:gd name="connsiteX3" fmla="*/ 2789536 w 4397254"/>
              <a:gd name="connsiteY3" fmla="*/ 374021 h 4336451"/>
              <a:gd name="connsiteX4" fmla="*/ 3102571 w 4397254"/>
              <a:gd name="connsiteY4" fmla="*/ 643354 h 4336451"/>
              <a:gd name="connsiteX5" fmla="*/ 3332895 w 4397254"/>
              <a:gd name="connsiteY5" fmla="*/ 879443 h 4336451"/>
              <a:gd name="connsiteX6" fmla="*/ 3547486 w 4397254"/>
              <a:gd name="connsiteY6" fmla="*/ 1125263 h 4336451"/>
              <a:gd name="connsiteX7" fmla="*/ 3559541 w 4397254"/>
              <a:gd name="connsiteY7" fmla="*/ 1136814 h 4336451"/>
              <a:gd name="connsiteX8" fmla="*/ 3594844 w 4397254"/>
              <a:gd name="connsiteY8" fmla="*/ 1179839 h 4336451"/>
              <a:gd name="connsiteX9" fmla="*/ 3608488 w 4397254"/>
              <a:gd name="connsiteY9" fmla="*/ 1199610 h 4336451"/>
              <a:gd name="connsiteX10" fmla="*/ 3859378 w 4397254"/>
              <a:gd name="connsiteY10" fmla="*/ 1530521 h 4336451"/>
              <a:gd name="connsiteX11" fmla="*/ 4127150 w 4397254"/>
              <a:gd name="connsiteY11" fmla="*/ 1957420 h 4336451"/>
              <a:gd name="connsiteX12" fmla="*/ 4318633 w 4397254"/>
              <a:gd name="connsiteY12" fmla="*/ 2395038 h 4336451"/>
              <a:gd name="connsiteX13" fmla="*/ 4397027 w 4397254"/>
              <a:gd name="connsiteY13" fmla="*/ 2829633 h 4336451"/>
              <a:gd name="connsiteX14" fmla="*/ 4225697 w 4397254"/>
              <a:gd name="connsiteY14" fmla="*/ 3419902 h 4336451"/>
              <a:gd name="connsiteX15" fmla="*/ 4062935 w 4397254"/>
              <a:gd name="connsiteY15" fmla="*/ 3609295 h 4336451"/>
              <a:gd name="connsiteX16" fmla="*/ 4026361 w 4397254"/>
              <a:gd name="connsiteY16" fmla="*/ 3648304 h 4336451"/>
              <a:gd name="connsiteX17" fmla="*/ 3960411 w 4397254"/>
              <a:gd name="connsiteY17" fmla="*/ 3702417 h 4336451"/>
              <a:gd name="connsiteX18" fmla="*/ 3930096 w 4397254"/>
              <a:gd name="connsiteY18" fmla="*/ 3720145 h 4336451"/>
              <a:gd name="connsiteX19" fmla="*/ 3581683 w 4397254"/>
              <a:gd name="connsiteY19" fmla="*/ 3923972 h 4336451"/>
              <a:gd name="connsiteX20" fmla="*/ 3065181 w 4397254"/>
              <a:gd name="connsiteY20" fmla="*/ 4112732 h 4336451"/>
              <a:gd name="connsiteX21" fmla="*/ 2281419 w 4397254"/>
              <a:gd name="connsiteY21" fmla="*/ 4276486 h 4336451"/>
              <a:gd name="connsiteX22" fmla="*/ 1509106 w 4397254"/>
              <a:gd name="connsiteY22" fmla="*/ 4336355 h 4336451"/>
              <a:gd name="connsiteX23" fmla="*/ 987175 w 4397254"/>
              <a:gd name="connsiteY23" fmla="*/ 4286597 h 4336451"/>
              <a:gd name="connsiteX24" fmla="*/ 589146 w 4397254"/>
              <a:gd name="connsiteY24" fmla="*/ 4153435 h 4336451"/>
              <a:gd name="connsiteX25" fmla="*/ 309879 w 4397254"/>
              <a:gd name="connsiteY25" fmla="*/ 3953535 h 4336451"/>
              <a:gd name="connsiteX26" fmla="*/ 268865 w 4397254"/>
              <a:gd name="connsiteY26" fmla="*/ 3913607 h 4336451"/>
              <a:gd name="connsiteX27" fmla="*/ 226554 w 4397254"/>
              <a:gd name="connsiteY27" fmla="*/ 3862040 h 4336451"/>
              <a:gd name="connsiteX28" fmla="*/ 218482 w 4397254"/>
              <a:gd name="connsiteY28" fmla="*/ 3847486 h 4336451"/>
              <a:gd name="connsiteX29" fmla="*/ 164739 w 4397254"/>
              <a:gd name="connsiteY29" fmla="*/ 3765333 h 4336451"/>
              <a:gd name="connsiteX30" fmla="*/ 30218 w 4397254"/>
              <a:gd name="connsiteY30" fmla="*/ 3404051 h 4336451"/>
              <a:gd name="connsiteX31" fmla="*/ 6563 w 4397254"/>
              <a:gd name="connsiteY31" fmla="*/ 2907338 h 4336451"/>
              <a:gd name="connsiteX32" fmla="*/ 94549 w 4397254"/>
              <a:gd name="connsiteY32" fmla="*/ 2373545 h 4336451"/>
              <a:gd name="connsiteX33" fmla="*/ 517592 w 4397254"/>
              <a:gd name="connsiteY33" fmla="*/ 1199844 h 4336451"/>
              <a:gd name="connsiteX34" fmla="*/ 854449 w 4397254"/>
              <a:gd name="connsiteY34" fmla="*/ 622773 h 4336451"/>
              <a:gd name="connsiteX35" fmla="*/ 1142073 w 4397254"/>
              <a:gd name="connsiteY35" fmla="*/ 301812 h 4336451"/>
              <a:gd name="connsiteX36" fmla="*/ 1156923 w 4397254"/>
              <a:gd name="connsiteY36" fmla="*/ 285659 h 4336451"/>
              <a:gd name="connsiteX37" fmla="*/ 1219944 w 4397254"/>
              <a:gd name="connsiteY37" fmla="*/ 233949 h 4336451"/>
              <a:gd name="connsiteX38" fmla="*/ 1243132 w 4397254"/>
              <a:gd name="connsiteY38" fmla="*/ 219158 h 4336451"/>
              <a:gd name="connsiteX39" fmla="*/ 1408343 w 4397254"/>
              <a:gd name="connsiteY39" fmla="*/ 113509 h 4336451"/>
              <a:gd name="connsiteX40" fmla="*/ 1815121 w 4397254"/>
              <a:gd name="connsiteY40" fmla="*/ 1241 h 4336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4397254" h="4336451">
                <a:moveTo>
                  <a:pt x="1815121" y="1241"/>
                </a:moveTo>
                <a:cubicBezTo>
                  <a:pt x="1862318" y="-1137"/>
                  <a:pt x="1910189" y="-102"/>
                  <a:pt x="1958741" y="4395"/>
                </a:cubicBezTo>
                <a:cubicBezTo>
                  <a:pt x="2098628" y="17457"/>
                  <a:pt x="2231379" y="57015"/>
                  <a:pt x="2359375" y="113712"/>
                </a:cubicBezTo>
                <a:cubicBezTo>
                  <a:pt x="2513869" y="182282"/>
                  <a:pt x="2655218" y="272222"/>
                  <a:pt x="2789536" y="374021"/>
                </a:cubicBezTo>
                <a:cubicBezTo>
                  <a:pt x="2899333" y="457559"/>
                  <a:pt x="3002950" y="548021"/>
                  <a:pt x="3102571" y="643354"/>
                </a:cubicBezTo>
                <a:cubicBezTo>
                  <a:pt x="3182202" y="719351"/>
                  <a:pt x="3259630" y="797689"/>
                  <a:pt x="3332895" y="879443"/>
                </a:cubicBezTo>
                <a:cubicBezTo>
                  <a:pt x="3405797" y="960434"/>
                  <a:pt x="3476103" y="1043291"/>
                  <a:pt x="3547486" y="1125263"/>
                </a:cubicBezTo>
                <a:cubicBezTo>
                  <a:pt x="3551145" y="1129408"/>
                  <a:pt x="3555574" y="1132922"/>
                  <a:pt x="3559541" y="1136814"/>
                </a:cubicBezTo>
                <a:lnTo>
                  <a:pt x="3594844" y="1179839"/>
                </a:lnTo>
                <a:cubicBezTo>
                  <a:pt x="3599444" y="1186387"/>
                  <a:pt x="3603581" y="1193315"/>
                  <a:pt x="3608488" y="1199610"/>
                </a:cubicBezTo>
                <a:cubicBezTo>
                  <a:pt x="3695148" y="1307428"/>
                  <a:pt x="3779473" y="1417425"/>
                  <a:pt x="3859378" y="1530521"/>
                </a:cubicBezTo>
                <a:cubicBezTo>
                  <a:pt x="3956253" y="1668069"/>
                  <a:pt x="4046908" y="1809665"/>
                  <a:pt x="4127150" y="1957420"/>
                </a:cubicBezTo>
                <a:cubicBezTo>
                  <a:pt x="4203278" y="2097963"/>
                  <a:pt x="4269448" y="2242711"/>
                  <a:pt x="4318633" y="2395038"/>
                </a:cubicBezTo>
                <a:cubicBezTo>
                  <a:pt x="4364176" y="2536327"/>
                  <a:pt x="4394000" y="2680458"/>
                  <a:pt x="4397027" y="2829633"/>
                </a:cubicBezTo>
                <a:cubicBezTo>
                  <a:pt x="4401223" y="3044022"/>
                  <a:pt x="4347375" y="3241718"/>
                  <a:pt x="4225697" y="3419902"/>
                </a:cubicBezTo>
                <a:cubicBezTo>
                  <a:pt x="4178523" y="3489045"/>
                  <a:pt x="4123864" y="3551893"/>
                  <a:pt x="4062935" y="3609295"/>
                </a:cubicBezTo>
                <a:cubicBezTo>
                  <a:pt x="4050000" y="3621498"/>
                  <a:pt x="4038518" y="3635153"/>
                  <a:pt x="4026361" y="3648304"/>
                </a:cubicBezTo>
                <a:lnTo>
                  <a:pt x="3960411" y="3702417"/>
                </a:lnTo>
                <a:cubicBezTo>
                  <a:pt x="3950306" y="3708327"/>
                  <a:pt x="3939576" y="3713159"/>
                  <a:pt x="3930096" y="3720145"/>
                </a:cubicBezTo>
                <a:cubicBezTo>
                  <a:pt x="3821235" y="3800204"/>
                  <a:pt x="3704076" y="3866689"/>
                  <a:pt x="3581683" y="3923972"/>
                </a:cubicBezTo>
                <a:cubicBezTo>
                  <a:pt x="3415114" y="4001885"/>
                  <a:pt x="3241981" y="4062685"/>
                  <a:pt x="3065181" y="4112732"/>
                </a:cubicBezTo>
                <a:cubicBezTo>
                  <a:pt x="2807878" y="4185956"/>
                  <a:pt x="2545972" y="4237546"/>
                  <a:pt x="2281419" y="4276486"/>
                </a:cubicBezTo>
                <a:cubicBezTo>
                  <a:pt x="2025295" y="4314067"/>
                  <a:pt x="1768171" y="4338178"/>
                  <a:pt x="1509106" y="4336355"/>
                </a:cubicBezTo>
                <a:cubicBezTo>
                  <a:pt x="1333688" y="4334979"/>
                  <a:pt x="1159288" y="4321650"/>
                  <a:pt x="987175" y="4286597"/>
                </a:cubicBezTo>
                <a:cubicBezTo>
                  <a:pt x="848988" y="4258642"/>
                  <a:pt x="715269" y="4216963"/>
                  <a:pt x="589146" y="4153435"/>
                </a:cubicBezTo>
                <a:cubicBezTo>
                  <a:pt x="485705" y="4101209"/>
                  <a:pt x="391685" y="4035954"/>
                  <a:pt x="309879" y="3953535"/>
                </a:cubicBezTo>
                <a:cubicBezTo>
                  <a:pt x="296422" y="3939962"/>
                  <a:pt x="282631" y="3926927"/>
                  <a:pt x="268865" y="3913607"/>
                </a:cubicBezTo>
                <a:lnTo>
                  <a:pt x="226554" y="3862040"/>
                </a:lnTo>
                <a:cubicBezTo>
                  <a:pt x="223819" y="3857134"/>
                  <a:pt x="221677" y="3852011"/>
                  <a:pt x="218482" y="3847486"/>
                </a:cubicBezTo>
                <a:cubicBezTo>
                  <a:pt x="200618" y="3820062"/>
                  <a:pt x="181393" y="3793486"/>
                  <a:pt x="164739" y="3765333"/>
                </a:cubicBezTo>
                <a:cubicBezTo>
                  <a:pt x="97787" y="3653256"/>
                  <a:pt x="55417" y="3531860"/>
                  <a:pt x="30218" y="3404051"/>
                </a:cubicBezTo>
                <a:cubicBezTo>
                  <a:pt x="-2189" y="3239807"/>
                  <a:pt x="-5794" y="3073902"/>
                  <a:pt x="6563" y="2907338"/>
                </a:cubicBezTo>
                <a:cubicBezTo>
                  <a:pt x="19827" y="2726795"/>
                  <a:pt x="51054" y="2548982"/>
                  <a:pt x="94549" y="2373545"/>
                </a:cubicBezTo>
                <a:cubicBezTo>
                  <a:pt x="194967" y="1967715"/>
                  <a:pt x="339184" y="1577558"/>
                  <a:pt x="517592" y="1199844"/>
                </a:cubicBezTo>
                <a:cubicBezTo>
                  <a:pt x="613094" y="997614"/>
                  <a:pt x="722388" y="803389"/>
                  <a:pt x="854449" y="622773"/>
                </a:cubicBezTo>
                <a:cubicBezTo>
                  <a:pt x="939492" y="506147"/>
                  <a:pt x="1031609" y="395627"/>
                  <a:pt x="1142073" y="301812"/>
                </a:cubicBezTo>
                <a:cubicBezTo>
                  <a:pt x="1147644" y="296975"/>
                  <a:pt x="1152023" y="291001"/>
                  <a:pt x="1156923" y="285659"/>
                </a:cubicBezTo>
                <a:lnTo>
                  <a:pt x="1219944" y="233949"/>
                </a:lnTo>
                <a:cubicBezTo>
                  <a:pt x="1227812" y="229081"/>
                  <a:pt x="1236043" y="224975"/>
                  <a:pt x="1243132" y="219158"/>
                </a:cubicBezTo>
                <a:cubicBezTo>
                  <a:pt x="1294110" y="177594"/>
                  <a:pt x="1350030" y="143622"/>
                  <a:pt x="1408343" y="113509"/>
                </a:cubicBezTo>
                <a:cubicBezTo>
                  <a:pt x="1538001" y="46229"/>
                  <a:pt x="1673529" y="8376"/>
                  <a:pt x="1815121" y="1241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27812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128" userDrawn="1">
          <p15:clr>
            <a:srgbClr val="FBAE40"/>
          </p15:clr>
        </p15:guide>
        <p15:guide id="4" pos="6552" userDrawn="1">
          <p15:clr>
            <a:srgbClr val="FBAE40"/>
          </p15:clr>
        </p15:guide>
        <p15:guide id="5" orient="horz" pos="480" userDrawn="1">
          <p15:clr>
            <a:srgbClr val="FBAE40"/>
          </p15:clr>
        </p15:guide>
        <p15:guide id="6" orient="horz" pos="3840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4601718" y="514350"/>
            <a:ext cx="3199258" cy="202311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lIns="68576" tIns="34289" rIns="68576" bIns="34289" anchor="ctr"/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4601718" y="2606040"/>
            <a:ext cx="3199258" cy="202311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lIns="68576" tIns="34289" rIns="68576" bIns="34289" anchor="ctr"/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1343025" y="514350"/>
            <a:ext cx="3199258" cy="202311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lIns="68576" tIns="34289" rIns="68576" bIns="34289" anchor="ctr"/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1343025" y="2606040"/>
            <a:ext cx="3199258" cy="202311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lIns="68576" tIns="34289" rIns="68576" bIns="34289" anchor="ctr"/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2064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432">
          <p15:clr>
            <a:srgbClr val="FBAE40"/>
          </p15:clr>
        </p15:guide>
        <p15:guide id="3" pos="7248">
          <p15:clr>
            <a:srgbClr val="FBAE40"/>
          </p15:clr>
        </p15:guide>
        <p15:guide id="4" orient="horz" pos="432">
          <p15:clr>
            <a:srgbClr val="FBAE40"/>
          </p15:clr>
        </p15:guide>
        <p15:guide id="5" orient="horz" pos="3888">
          <p15:clr>
            <a:srgbClr val="FBAE40"/>
          </p15:clr>
        </p15:guide>
        <p15:guide id="6" pos="3840">
          <p15:clr>
            <a:srgbClr val="FBAE40"/>
          </p15:clr>
        </p15:guide>
        <p15:guide id="7" pos="1128">
          <p15:clr>
            <a:srgbClr val="FBAE40"/>
          </p15:clr>
        </p15:guide>
        <p15:guide id="8" pos="6552">
          <p15:clr>
            <a:srgbClr val="FBAE40"/>
          </p15:clr>
        </p15:guide>
        <p15:guide id="9" orient="horz" pos="194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ob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00012" y="-7143"/>
            <a:ext cx="9254732" cy="5157785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</p:pic>
      <p:sp>
        <p:nvSpPr>
          <p:cNvPr id="3" name="Rectangle 2"/>
          <p:cNvSpPr/>
          <p:nvPr/>
        </p:nvSpPr>
        <p:spPr>
          <a:xfrm>
            <a:off x="-100012" y="-7143"/>
            <a:ext cx="9254732" cy="5157785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76" tIns="34289" rIns="68576" bIns="34289" rtlCol="0" anchor="ctr"/>
          <a:lstStyle/>
          <a:p>
            <a:pPr algn="just">
              <a:lnSpc>
                <a:spcPct val="130000"/>
              </a:lnSpc>
            </a:pPr>
            <a:endParaRPr lang="fr-FR" sz="900" dirty="0">
              <a:solidFill>
                <a:schemeClr val="tx1"/>
              </a:solidFill>
              <a:latin typeface="Century Gothic" pitchFamily="34" charset="0"/>
              <a:cs typeface="Helvetica Neue Light"/>
            </a:endParaRPr>
          </a:p>
        </p:txBody>
      </p:sp>
      <p:pic>
        <p:nvPicPr>
          <p:cNvPr id="4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6"/>
          <p:cNvSpPr txBox="1"/>
          <p:nvPr/>
        </p:nvSpPr>
        <p:spPr>
          <a:xfrm>
            <a:off x="8604667" y="4786923"/>
            <a:ext cx="327654" cy="207749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r"/>
            <a:fld id="{260E2A6B-A809-4840-BF14-8648BC0BDF87}" type="slidenum">
              <a:rPr lang="id-ID" sz="900" b="0" i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  <a:ea typeface="Titillium" charset="0"/>
                <a:cs typeface="Titillium" charset="0"/>
              </a:rPr>
              <a:pPr algn="r"/>
              <a:t>‹N°›</a:t>
            </a:fld>
            <a:endParaRPr lang="en-MY" sz="900" b="0" i="0" dirty="0">
              <a:solidFill>
                <a:schemeClr val="bg1">
                  <a:lumMod val="50000"/>
                </a:schemeClr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  <p:pic>
        <p:nvPicPr>
          <p:cNvPr id="6" name="Picture 81" descr="bg_slide.png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7" name="Groupe 6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8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9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10" name="Rectangle 9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3332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tap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ciffrea\Desktop\Untitled-1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1916" y="735972"/>
            <a:ext cx="8158093" cy="4285258"/>
          </a:xfrm>
          <a:prstGeom prst="rect">
            <a:avLst/>
          </a:prstGeom>
          <a:noFill/>
          <a:extLst/>
        </p:spPr>
      </p:pic>
    </p:spTree>
    <p:extLst>
      <p:ext uri="{BB962C8B-B14F-4D97-AF65-F5344CB8AC3E}">
        <p14:creationId xmlns:p14="http://schemas.microsoft.com/office/powerpoint/2010/main" val="40937950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nd wire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" y="4"/>
            <a:ext cx="9161126" cy="5143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6"/>
          <p:cNvSpPr txBox="1"/>
          <p:nvPr/>
        </p:nvSpPr>
        <p:spPr>
          <a:xfrm>
            <a:off x="8604667" y="4786923"/>
            <a:ext cx="327654" cy="207749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r"/>
            <a:fld id="{260E2A6B-A809-4840-BF14-8648BC0BDF87}" type="slidenum">
              <a:rPr lang="id-ID" sz="900" b="0" i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  <a:ea typeface="Titillium" charset="0"/>
                <a:cs typeface="Titillium" charset="0"/>
              </a:rPr>
              <a:pPr algn="r"/>
              <a:t>‹N°›</a:t>
            </a:fld>
            <a:endParaRPr lang="en-MY" sz="900" b="0" i="0" dirty="0">
              <a:solidFill>
                <a:schemeClr val="bg1">
                  <a:lumMod val="50000"/>
                </a:schemeClr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  <p:pic>
        <p:nvPicPr>
          <p:cNvPr id="5" name="Picture 81" descr="bg_slide.png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6" name="Groupe 5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7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0319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ndeau dro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4292" y="-7143"/>
            <a:ext cx="9177350" cy="5157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6"/>
          <p:cNvSpPr txBox="1"/>
          <p:nvPr/>
        </p:nvSpPr>
        <p:spPr>
          <a:xfrm>
            <a:off x="8604667" y="4786923"/>
            <a:ext cx="327654" cy="207749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r"/>
            <a:fld id="{260E2A6B-A809-4840-BF14-8648BC0BDF87}" type="slidenum">
              <a:rPr lang="id-ID" sz="900" b="0" i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  <a:ea typeface="Titillium" charset="0"/>
                <a:cs typeface="Titillium" charset="0"/>
              </a:rPr>
              <a:pPr algn="r"/>
              <a:t>‹N°›</a:t>
            </a:fld>
            <a:endParaRPr lang="en-MY" sz="900" b="0" i="0" dirty="0">
              <a:solidFill>
                <a:schemeClr val="bg1">
                  <a:lumMod val="50000"/>
                </a:schemeClr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  <p:pic>
        <p:nvPicPr>
          <p:cNvPr id="5" name="Picture 81" descr="bg_slide.png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grpSp>
        <p:nvGrpSpPr>
          <p:cNvPr id="6" name="Groupe 5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7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9" name="Rectangle 8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08202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6"/>
          <p:cNvSpPr txBox="1"/>
          <p:nvPr/>
        </p:nvSpPr>
        <p:spPr>
          <a:xfrm>
            <a:off x="8604667" y="4786923"/>
            <a:ext cx="327654" cy="207749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r"/>
            <a:fld id="{260E2A6B-A809-4840-BF14-8648BC0BDF87}" type="slidenum">
              <a:rPr lang="id-ID" sz="900" b="0" i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  <a:ea typeface="Titillium" charset="0"/>
                <a:cs typeface="Titillium" charset="0"/>
              </a:rPr>
              <a:pPr algn="r"/>
              <a:t>‹N°›</a:t>
            </a:fld>
            <a:endParaRPr lang="en-MY" sz="900" b="0" i="0" dirty="0">
              <a:solidFill>
                <a:schemeClr val="bg1">
                  <a:lumMod val="50000"/>
                </a:schemeClr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0363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0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Рисунок 19"/>
          <p:cNvSpPr>
            <a:spLocks noGrp="1"/>
          </p:cNvSpPr>
          <p:nvPr>
            <p:ph type="pic" sz="quarter" idx="18"/>
          </p:nvPr>
        </p:nvSpPr>
        <p:spPr>
          <a:xfrm>
            <a:off x="2095710" y="1"/>
            <a:ext cx="7048290" cy="5143500"/>
          </a:xfrm>
          <a:custGeom>
            <a:avLst/>
            <a:gdLst>
              <a:gd name="connsiteX0" fmla="*/ 6879393 w 9397720"/>
              <a:gd name="connsiteY0" fmla="*/ 0 h 6858000"/>
              <a:gd name="connsiteX1" fmla="*/ 9397720 w 9397720"/>
              <a:gd name="connsiteY1" fmla="*/ 0 h 6858000"/>
              <a:gd name="connsiteX2" fmla="*/ 9397720 w 9397720"/>
              <a:gd name="connsiteY2" fmla="*/ 6858000 h 6858000"/>
              <a:gd name="connsiteX3" fmla="*/ 0 w 939772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397720" h="6858000">
                <a:moveTo>
                  <a:pt x="6879393" y="0"/>
                </a:moveTo>
                <a:lnTo>
                  <a:pt x="9397720" y="0"/>
                </a:lnTo>
                <a:lnTo>
                  <a:pt x="9397720" y="6858000"/>
                </a:lnTo>
                <a:lnTo>
                  <a:pt x="0" y="6858000"/>
                </a:lnTo>
                <a:close/>
              </a:path>
            </a:pathLst>
          </a:custGeom>
          <a:pattFill prst="pct5">
            <a:fgClr>
              <a:schemeClr val="bg1">
                <a:lumMod val="50000"/>
              </a:schemeClr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marL="0" marR="0" indent="0" algn="ctr" defTabSz="335408" rtl="0" eaLnBrk="1" fontAlgn="auto" latinLnBrk="0" hangingPunct="1">
              <a:lnSpc>
                <a:spcPct val="150000"/>
              </a:lnSpc>
              <a:spcBef>
                <a:spcPts val="744"/>
              </a:spcBef>
              <a:spcAft>
                <a:spcPts val="0"/>
              </a:spcAft>
              <a:buClrTx/>
              <a:buSzPct val="100000"/>
              <a:buFontTx/>
              <a:buNone/>
              <a:tabLst/>
              <a:defRPr/>
            </a:lvl1pPr>
          </a:lstStyle>
          <a:p>
            <a:endParaRPr lang="en-US" dirty="0" smtClean="0"/>
          </a:p>
        </p:txBody>
      </p:sp>
      <p:cxnSp>
        <p:nvCxnSpPr>
          <p:cNvPr id="48" name="Прямая соединительная линия 47"/>
          <p:cNvCxnSpPr/>
          <p:nvPr/>
        </p:nvCxnSpPr>
        <p:spPr>
          <a:xfrm flipV="1">
            <a:off x="1808563" y="3990101"/>
            <a:ext cx="942974" cy="942975"/>
          </a:xfrm>
          <a:prstGeom prst="line">
            <a:avLst/>
          </a:prstGeom>
          <a:ln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Заголовок 17"/>
          <p:cNvSpPr>
            <a:spLocks noGrp="1"/>
          </p:cNvSpPr>
          <p:nvPr>
            <p:ph type="title" hasCustomPrompt="1"/>
          </p:nvPr>
        </p:nvSpPr>
        <p:spPr>
          <a:xfrm>
            <a:off x="3492103" y="1218010"/>
            <a:ext cx="2700338" cy="324357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ct val="70000"/>
              </a:lnSpc>
              <a:defRPr sz="4100" kern="100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0" name="Shape 427"/>
          <p:cNvSpPr>
            <a:spLocks noGrp="1"/>
          </p:cNvSpPr>
          <p:nvPr>
            <p:ph type="body" sz="quarter" idx="52" hasCustomPrompt="1"/>
          </p:nvPr>
        </p:nvSpPr>
        <p:spPr>
          <a:xfrm>
            <a:off x="799052" y="1134495"/>
            <a:ext cx="2152511" cy="614532"/>
          </a:xfrm>
          <a:prstGeom prst="rect">
            <a:avLst/>
          </a:prstGeom>
        </p:spPr>
        <p:txBody>
          <a:bodyPr lIns="68576" tIns="34289" rIns="68576" bIns="34289" anchor="t" anchorCtr="0">
            <a:normAutofit/>
          </a:bodyPr>
          <a:lstStyle>
            <a:lvl1pPr algn="l">
              <a:lnSpc>
                <a:spcPct val="100000"/>
              </a:lnSpc>
              <a:defRPr sz="1400" b="0" spc="-34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31" name="Текст 7"/>
          <p:cNvSpPr>
            <a:spLocks noGrp="1"/>
          </p:cNvSpPr>
          <p:nvPr>
            <p:ph type="body" sz="quarter" idx="38" hasCustomPrompt="1"/>
          </p:nvPr>
        </p:nvSpPr>
        <p:spPr>
          <a:xfrm>
            <a:off x="796055" y="2055766"/>
            <a:ext cx="2155254" cy="950564"/>
          </a:xfrm>
          <a:prstGeom prst="rect">
            <a:avLst/>
          </a:prstGeom>
        </p:spPr>
        <p:txBody>
          <a:bodyPr lIns="68576" tIns="34289" rIns="68576" bIns="34289">
            <a:normAutofit/>
          </a:bodyPr>
          <a:lstStyle>
            <a:lvl1pPr algn="l">
              <a:lnSpc>
                <a:spcPct val="150000"/>
              </a:lnSpc>
              <a:defRPr sz="800" baseline="0">
                <a:solidFill>
                  <a:schemeClr val="tx1">
                    <a:alpha val="70000"/>
                  </a:schemeClr>
                </a:solidFill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2" name="Прямоугольный треугольник 11"/>
          <p:cNvSpPr/>
          <p:nvPr/>
        </p:nvSpPr>
        <p:spPr bwMode="auto">
          <a:xfrm flipH="1">
            <a:off x="8392739" y="4331494"/>
            <a:ext cx="751263" cy="8120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76" tIns="34289" rIns="68576" bIns="34289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286331"/>
      </p:ext>
    </p:extLst>
  </p:cSld>
  <p:clrMapOvr>
    <a:masterClrMapping/>
  </p:clrMapOvr>
  <p:transition spd="slow" advClick="0" advTm="4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6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6" presetClass="emph" presetSubtype="0" decel="125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3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7" grpId="0"/>
      <p:bldP spid="3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3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600"/>
                        <p:tgtEl>
                          <p:spTgt spid="31"/>
                        </p:tgtEl>
                      </p:cBhvr>
                    </p:animEffect>
                    <p:anim calcmode="lin" valueType="num">
                      <p:cBhvr>
                        <p:cTn dur="600" fill="hold"/>
                        <p:tgtEl>
                          <p:spTgt spid="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600" fill="hold"/>
                        <p:tgtEl>
                          <p:spTgt spid="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Infograph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0" y="3009"/>
            <a:ext cx="9144000" cy="51404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097086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4"/>
          <p:cNvSpPr>
            <a:spLocks noGrp="1"/>
          </p:cNvSpPr>
          <p:nvPr>
            <p:ph type="title" hasCustomPrompt="1"/>
          </p:nvPr>
        </p:nvSpPr>
        <p:spPr>
          <a:xfrm>
            <a:off x="849505" y="257647"/>
            <a:ext cx="6457950" cy="371615"/>
          </a:xfrm>
          <a:prstGeom prst="rect">
            <a:avLst/>
          </a:prstGeom>
        </p:spPr>
        <p:txBody>
          <a:bodyPr lIns="68580" tIns="34290" rIns="68580" bIns="34290"/>
          <a:lstStyle>
            <a:lvl1pPr algn="l">
              <a:defRPr sz="2400" b="1" i="0">
                <a:latin typeface="Century Gothic" pitchFamily="34" charset="0"/>
                <a:ea typeface="Century Gothic" pitchFamily="34" charset="0"/>
                <a:cs typeface="Century Gothic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81" descr="bg_slide.png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0" y="4009644"/>
            <a:ext cx="3236976" cy="1133856"/>
          </a:xfrm>
          <a:prstGeom prst="rect">
            <a:avLst/>
          </a:prstGeom>
        </p:spPr>
      </p:pic>
      <p:grpSp>
        <p:nvGrpSpPr>
          <p:cNvPr id="4" name="Groupe 3"/>
          <p:cNvGrpSpPr/>
          <p:nvPr/>
        </p:nvGrpSpPr>
        <p:grpSpPr>
          <a:xfrm>
            <a:off x="7975373" y="4786076"/>
            <a:ext cx="449238" cy="194697"/>
            <a:chOff x="7975372" y="4683759"/>
            <a:chExt cx="715649" cy="310158"/>
          </a:xfrm>
        </p:grpSpPr>
        <p:sp>
          <p:nvSpPr>
            <p:cNvPr id="5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226611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159845" y="3"/>
            <a:ext cx="6749353" cy="3565211"/>
          </a:xfrm>
          <a:custGeom>
            <a:avLst/>
            <a:gdLst>
              <a:gd name="connsiteX0" fmla="*/ 160403 w 8999137"/>
              <a:gd name="connsiteY0" fmla="*/ 0 h 4753614"/>
              <a:gd name="connsiteX1" fmla="*/ 8778621 w 8999137"/>
              <a:gd name="connsiteY1" fmla="*/ 0 h 4753614"/>
              <a:gd name="connsiteX2" fmla="*/ 8830686 w 8999137"/>
              <a:gd name="connsiteY2" fmla="*/ 125692 h 4753614"/>
              <a:gd name="connsiteX3" fmla="*/ 8956500 w 8999137"/>
              <a:gd name="connsiteY3" fmla="*/ 566655 h 4753614"/>
              <a:gd name="connsiteX4" fmla="*/ 8817116 w 8999137"/>
              <a:gd name="connsiteY4" fmla="*/ 1831562 h 4753614"/>
              <a:gd name="connsiteX5" fmla="*/ 8552543 w 8999137"/>
              <a:gd name="connsiteY5" fmla="*/ 2275779 h 4753614"/>
              <a:gd name="connsiteX6" fmla="*/ 8491828 w 8999137"/>
              <a:gd name="connsiteY6" fmla="*/ 2368359 h 4753614"/>
              <a:gd name="connsiteX7" fmla="*/ 8376572 w 8999137"/>
              <a:gd name="connsiteY7" fmla="*/ 2502201 h 4753614"/>
              <a:gd name="connsiteX8" fmla="*/ 8321049 w 8999137"/>
              <a:gd name="connsiteY8" fmla="*/ 2549147 h 4753614"/>
              <a:gd name="connsiteX9" fmla="*/ 7682953 w 8999137"/>
              <a:gd name="connsiteY9" fmla="*/ 3088875 h 4753614"/>
              <a:gd name="connsiteX10" fmla="*/ 6696654 w 8999137"/>
              <a:gd name="connsiteY10" fmla="*/ 3657691 h 4753614"/>
              <a:gd name="connsiteX11" fmla="*/ 5156343 w 8999137"/>
              <a:gd name="connsiteY11" fmla="*/ 4270617 h 4753614"/>
              <a:gd name="connsiteX12" fmla="*/ 3602413 w 8999137"/>
              <a:gd name="connsiteY12" fmla="*/ 4667581 h 4753614"/>
              <a:gd name="connsiteX13" fmla="*/ 2520156 w 8999137"/>
              <a:gd name="connsiteY13" fmla="*/ 4751840 h 4753614"/>
              <a:gd name="connsiteX14" fmla="*/ 1660932 w 8999137"/>
              <a:gd name="connsiteY14" fmla="*/ 4621890 h 4753614"/>
              <a:gd name="connsiteX15" fmla="*/ 1020188 w 8999137"/>
              <a:gd name="connsiteY15" fmla="*/ 4313553 h 4753614"/>
              <a:gd name="connsiteX16" fmla="*/ 922325 w 8999137"/>
              <a:gd name="connsiteY16" fmla="*/ 4246711 h 4753614"/>
              <a:gd name="connsiteX17" fmla="*/ 817674 w 8999137"/>
              <a:gd name="connsiteY17" fmla="*/ 4156590 h 4753614"/>
              <a:gd name="connsiteX18" fmla="*/ 796031 w 8999137"/>
              <a:gd name="connsiteY18" fmla="*/ 4129779 h 4753614"/>
              <a:gd name="connsiteX19" fmla="*/ 657178 w 8999137"/>
              <a:gd name="connsiteY19" fmla="*/ 3981342 h 4753614"/>
              <a:gd name="connsiteX20" fmla="*/ 254230 w 8999137"/>
              <a:gd name="connsiteY20" fmla="*/ 3292333 h 4753614"/>
              <a:gd name="connsiteX21" fmla="*/ 29210 w 8999137"/>
              <a:gd name="connsiteY21" fmla="*/ 2287638 h 4753614"/>
              <a:gd name="connsiteX22" fmla="*/ 18702 w 8999137"/>
              <a:gd name="connsiteY22" fmla="*/ 1167583 h 4753614"/>
              <a:gd name="connsiteX23" fmla="*/ 81464 w 8999137"/>
              <a:gd name="connsiteY23" fmla="*/ 522993 h 4753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8999137" h="4753614">
                <a:moveTo>
                  <a:pt x="160403" y="0"/>
                </a:moveTo>
                <a:lnTo>
                  <a:pt x="8778621" y="0"/>
                </a:lnTo>
                <a:lnTo>
                  <a:pt x="8830686" y="125692"/>
                </a:lnTo>
                <a:cubicBezTo>
                  <a:pt x="8884022" y="268426"/>
                  <a:pt x="8926868" y="415063"/>
                  <a:pt x="8956500" y="566655"/>
                </a:cubicBezTo>
                <a:cubicBezTo>
                  <a:pt x="9041356" y="1002437"/>
                  <a:pt x="9001882" y="1424828"/>
                  <a:pt x="8817116" y="1831562"/>
                </a:cubicBezTo>
                <a:cubicBezTo>
                  <a:pt x="8745505" y="1989377"/>
                  <a:pt x="8656388" y="2137016"/>
                  <a:pt x="8552543" y="2275779"/>
                </a:cubicBezTo>
                <a:cubicBezTo>
                  <a:pt x="8530503" y="2305272"/>
                  <a:pt x="8511944" y="2337209"/>
                  <a:pt x="8491828" y="2368359"/>
                </a:cubicBezTo>
                <a:lnTo>
                  <a:pt x="8376572" y="2502201"/>
                </a:lnTo>
                <a:cubicBezTo>
                  <a:pt x="8358065" y="2517851"/>
                  <a:pt x="8337899" y="2531525"/>
                  <a:pt x="8321049" y="2549147"/>
                </a:cubicBezTo>
                <a:cubicBezTo>
                  <a:pt x="8127505" y="2751181"/>
                  <a:pt x="7912204" y="2928481"/>
                  <a:pt x="7682953" y="3088875"/>
                </a:cubicBezTo>
                <a:cubicBezTo>
                  <a:pt x="7370941" y="3307068"/>
                  <a:pt x="7039450" y="3492693"/>
                  <a:pt x="6696654" y="3657691"/>
                </a:cubicBezTo>
                <a:cubicBezTo>
                  <a:pt x="6197909" y="3898611"/>
                  <a:pt x="5682077" y="4097043"/>
                  <a:pt x="5156343" y="4270617"/>
                </a:cubicBezTo>
                <a:cubicBezTo>
                  <a:pt x="4647318" y="4438419"/>
                  <a:pt x="4131460" y="4579103"/>
                  <a:pt x="3602413" y="4667581"/>
                </a:cubicBezTo>
                <a:cubicBezTo>
                  <a:pt x="3244135" y="4727203"/>
                  <a:pt x="2883679" y="4762083"/>
                  <a:pt x="2520156" y="4751840"/>
                </a:cubicBezTo>
                <a:cubicBezTo>
                  <a:pt x="2228356" y="4744000"/>
                  <a:pt x="1940786" y="4706579"/>
                  <a:pt x="1660932" y="4621890"/>
                </a:cubicBezTo>
                <a:cubicBezTo>
                  <a:pt x="1431364" y="4552181"/>
                  <a:pt x="1216374" y="4452545"/>
                  <a:pt x="1020188" y="4313553"/>
                </a:cubicBezTo>
                <a:cubicBezTo>
                  <a:pt x="987911" y="4290659"/>
                  <a:pt x="955143" y="4268980"/>
                  <a:pt x="922325" y="4246711"/>
                </a:cubicBezTo>
                <a:lnTo>
                  <a:pt x="817674" y="4156590"/>
                </a:lnTo>
                <a:cubicBezTo>
                  <a:pt x="810350" y="4147558"/>
                  <a:pt x="804158" y="4137871"/>
                  <a:pt x="796031" y="4129779"/>
                </a:cubicBezTo>
                <a:cubicBezTo>
                  <a:pt x="749835" y="4080201"/>
                  <a:pt x="701165" y="4032838"/>
                  <a:pt x="657178" y="3981342"/>
                </a:cubicBezTo>
                <a:cubicBezTo>
                  <a:pt x="480734" y="3776574"/>
                  <a:pt x="351112" y="3544049"/>
                  <a:pt x="254230" y="3292333"/>
                </a:cubicBezTo>
                <a:cubicBezTo>
                  <a:pt x="129680" y="2968869"/>
                  <a:pt x="63284" y="2631766"/>
                  <a:pt x="29210" y="2287638"/>
                </a:cubicBezTo>
                <a:cubicBezTo>
                  <a:pt x="-7988" y="1914676"/>
                  <a:pt x="-7577" y="1540890"/>
                  <a:pt x="18702" y="1167583"/>
                </a:cubicBezTo>
                <a:cubicBezTo>
                  <a:pt x="33799" y="951712"/>
                  <a:pt x="54828" y="736866"/>
                  <a:pt x="81464" y="522993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algn="ctr">
              <a:defRPr sz="12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 smtClean="0"/>
              <a:t>Insert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5049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81" descr="bg_slide.png"/>
          <p:cNvPicPr>
            <a:picLocks noChangeAspect="1"/>
          </p:cNvPicPr>
          <p:nvPr/>
        </p:nvPicPr>
        <p:blipFill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2" y="4009644"/>
            <a:ext cx="3236976" cy="1133856"/>
          </a:xfrm>
          <a:prstGeom prst="rect">
            <a:avLst/>
          </a:prstGeom>
        </p:spPr>
      </p:pic>
      <p:sp>
        <p:nvSpPr>
          <p:cNvPr id="23" name="Title Placeholder 1"/>
          <p:cNvSpPr>
            <a:spLocks noGrp="1"/>
          </p:cNvSpPr>
          <p:nvPr>
            <p:ph type="title"/>
          </p:nvPr>
        </p:nvSpPr>
        <p:spPr>
          <a:xfrm>
            <a:off x="447676" y="139304"/>
            <a:ext cx="8239125" cy="69056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fr-FR" noProof="0" dirty="0" smtClean="0"/>
              <a:t>Click to </a:t>
            </a:r>
            <a:r>
              <a:rPr lang="fr-FR" noProof="0" dirty="0" err="1" smtClean="0"/>
              <a:t>edit</a:t>
            </a:r>
            <a:r>
              <a:rPr lang="fr-FR" noProof="0" dirty="0" smtClean="0"/>
              <a:t> Master </a:t>
            </a:r>
            <a:r>
              <a:rPr lang="fr-FR" noProof="0" dirty="0" err="1" smtClean="0"/>
              <a:t>title</a:t>
            </a:r>
            <a:r>
              <a:rPr lang="fr-FR" noProof="0" dirty="0" smtClean="0"/>
              <a:t> style</a:t>
            </a:r>
            <a:endParaRPr lang="fr-FR" noProof="0" dirty="0"/>
          </a:p>
        </p:txBody>
      </p:sp>
      <p:sp>
        <p:nvSpPr>
          <p:cNvPr id="21" name="Content Placeholder 20"/>
          <p:cNvSpPr>
            <a:spLocks noGrp="1"/>
          </p:cNvSpPr>
          <p:nvPr>
            <p:ph sz="quarter" idx="17"/>
          </p:nvPr>
        </p:nvSpPr>
        <p:spPr>
          <a:xfrm>
            <a:off x="449264" y="947556"/>
            <a:ext cx="8250237" cy="366730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spcBef>
                <a:spcPts val="500"/>
              </a:spcBef>
              <a:buClr>
                <a:schemeClr val="accent1"/>
              </a:buClr>
              <a:buSzPct val="110000"/>
              <a:buFont typeface="Arial" pitchFamily="34" charset="0"/>
              <a:buNone/>
              <a:defRPr sz="2000">
                <a:solidFill>
                  <a:schemeClr val="tx1"/>
                </a:solidFill>
                <a:latin typeface="Arial" pitchFamily="34" charset="0"/>
              </a:defRPr>
            </a:lvl1pPr>
            <a:lvl2pPr marL="263525" indent="-263525">
              <a:spcBef>
                <a:spcPts val="500"/>
              </a:spcBef>
              <a:buClr>
                <a:schemeClr val="accent1"/>
              </a:buClr>
              <a:buSzPct val="110000"/>
              <a:buFont typeface="Arial" pitchFamily="34" charset="0"/>
              <a:buChar char="•"/>
              <a:defRPr sz="2000" baseline="0">
                <a:solidFill>
                  <a:schemeClr val="tx1"/>
                </a:solidFill>
                <a:latin typeface="Arial" pitchFamily="34" charset="0"/>
              </a:defRPr>
            </a:lvl2pPr>
            <a:lvl3pPr marL="536575" indent="-273050">
              <a:spcBef>
                <a:spcPts val="500"/>
              </a:spcBef>
              <a:buClr>
                <a:schemeClr val="accent1"/>
              </a:buClr>
              <a:buSzPct val="110000"/>
              <a:buFont typeface="Arial" pitchFamily="34" charset="0"/>
              <a:buChar char="•"/>
              <a:defRPr sz="1800">
                <a:solidFill>
                  <a:schemeClr val="tx1"/>
                </a:solidFill>
                <a:latin typeface="Arial" pitchFamily="34" charset="0"/>
              </a:defRPr>
            </a:lvl3pPr>
            <a:lvl4pPr marL="811213" indent="-274638">
              <a:spcBef>
                <a:spcPts val="500"/>
              </a:spcBef>
              <a:buClr>
                <a:schemeClr val="accent1"/>
              </a:buClr>
              <a:buSzPct val="110000"/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Arial" pitchFamily="34" charset="0"/>
              </a:defRPr>
            </a:lvl4pPr>
            <a:lvl5pPr marL="1074738" indent="-263525">
              <a:spcBef>
                <a:spcPts val="500"/>
              </a:spcBef>
              <a:buClr>
                <a:schemeClr val="accent1"/>
              </a:buClr>
              <a:buSzPct val="110000"/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Arial" pitchFamily="34" charset="0"/>
              </a:defRPr>
            </a:lvl5pPr>
            <a:lvl6pPr marL="1136650" indent="-215900">
              <a:spcBef>
                <a:spcPts val="500"/>
              </a:spcBef>
              <a:buClr>
                <a:schemeClr val="accent1"/>
              </a:buClr>
              <a:buFont typeface="Verdana" pitchFamily="34" charset="0"/>
              <a:buChar char="•"/>
              <a:defRPr sz="1400" baseline="0">
                <a:solidFill>
                  <a:schemeClr val="tx1"/>
                </a:solidFill>
              </a:defRPr>
            </a:lvl6pPr>
            <a:lvl7pPr marL="1343025" indent="-228600">
              <a:spcBef>
                <a:spcPts val="500"/>
              </a:spcBef>
              <a:buClr>
                <a:schemeClr val="tx1">
                  <a:lumMod val="60000"/>
                  <a:lumOff val="40000"/>
                </a:schemeClr>
              </a:buClr>
              <a:buFont typeface="Verdana" pitchFamily="34" charset="0"/>
              <a:buChar char="•"/>
              <a:defRPr sz="1400" baseline="0">
                <a:solidFill>
                  <a:schemeClr val="tx1"/>
                </a:solidFill>
              </a:defRPr>
            </a:lvl7pPr>
          </a:lstStyle>
          <a:p>
            <a:pPr lvl="0"/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text</a:t>
            </a:r>
            <a:r>
              <a:rPr lang="fr-FR" dirty="0" smtClean="0"/>
              <a:t> styles</a:t>
            </a:r>
          </a:p>
          <a:p>
            <a:pPr lvl="1"/>
            <a:r>
              <a:rPr lang="fr-FR" dirty="0" smtClean="0"/>
              <a:t>Second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2"/>
            <a:r>
              <a:rPr lang="fr-FR" dirty="0" err="1" smtClean="0"/>
              <a:t>Third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3"/>
            <a:r>
              <a:rPr lang="fr-FR" dirty="0" err="1" smtClean="0"/>
              <a:t>Fourth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4"/>
            <a:r>
              <a:rPr lang="fr-FR" dirty="0" err="1" smtClean="0"/>
              <a:t>Fifth</a:t>
            </a:r>
            <a:r>
              <a:rPr lang="fr-FR" dirty="0" smtClean="0"/>
              <a:t> </a:t>
            </a:r>
            <a:r>
              <a:rPr lang="fr-FR" dirty="0" err="1" smtClean="0"/>
              <a:t>level</a:t>
            </a:r>
            <a:endParaRPr lang="fr-FR" dirty="0" smtClean="0"/>
          </a:p>
          <a:p>
            <a:pPr lvl="5"/>
            <a:r>
              <a:rPr lang="fr-FR" dirty="0" smtClean="0"/>
              <a:t>XX</a:t>
            </a:r>
            <a:endParaRPr lang="fr-FR" dirty="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182772" y="4887068"/>
            <a:ext cx="778457" cy="180900"/>
          </a:xfrm>
          <a:prstGeom prst="rect">
            <a:avLst/>
          </a:prstGeom>
        </p:spPr>
        <p:txBody>
          <a:bodyPr wrap="none" lIns="0" tIns="0" rIns="0" bIns="0" anchor="t" anchorCtr="0">
            <a:noAutofit/>
          </a:bodyPr>
          <a:lstStyle>
            <a:lvl1pPr algn="ctr">
              <a:defRPr lang="en-GB" sz="1100" kern="1200" noProof="0" dirty="0" smtClean="0">
                <a:solidFill>
                  <a:srgbClr val="66666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fld id="{525A3C56-E491-49B2-93F3-63532DF516BC}" type="slidenum">
              <a:rPr lang="fr-FR" smtClean="0"/>
              <a:pPr/>
              <a:t>‹N°›</a:t>
            </a:fld>
            <a:endParaRPr lang="fr-FR" dirty="0"/>
          </a:p>
        </p:txBody>
      </p:sp>
      <p:grpSp>
        <p:nvGrpSpPr>
          <p:cNvPr id="3" name="Groupe 2"/>
          <p:cNvGrpSpPr/>
          <p:nvPr/>
        </p:nvGrpSpPr>
        <p:grpSpPr>
          <a:xfrm>
            <a:off x="7975372" y="4683759"/>
            <a:ext cx="715649" cy="310158"/>
            <a:chOff x="7975372" y="4683759"/>
            <a:chExt cx="715649" cy="310158"/>
          </a:xfrm>
        </p:grpSpPr>
        <p:sp>
          <p:nvSpPr>
            <p:cNvPr id="7" name="Freeform 5"/>
            <p:cNvSpPr>
              <a:spLocks/>
            </p:cNvSpPr>
            <p:nvPr/>
          </p:nvSpPr>
          <p:spPr bwMode="gray">
            <a:xfrm>
              <a:off x="7975372" y="4683759"/>
              <a:ext cx="279208" cy="310157"/>
            </a:xfrm>
            <a:custGeom>
              <a:avLst/>
              <a:gdLst/>
              <a:ahLst/>
              <a:cxnLst>
                <a:cxn ang="0">
                  <a:pos x="287" y="104"/>
                </a:cxn>
                <a:cxn ang="0">
                  <a:pos x="117" y="269"/>
                </a:cxn>
                <a:cxn ang="0">
                  <a:pos x="288" y="435"/>
                </a:cxn>
                <a:cxn ang="0">
                  <a:pos x="451" y="366"/>
                </a:cxn>
                <a:cxn ang="0">
                  <a:pos x="451" y="490"/>
                </a:cxn>
                <a:cxn ang="0">
                  <a:pos x="280" y="539"/>
                </a:cxn>
                <a:cxn ang="0">
                  <a:pos x="0" y="269"/>
                </a:cxn>
                <a:cxn ang="0">
                  <a:pos x="281" y="0"/>
                </a:cxn>
                <a:cxn ang="0">
                  <a:pos x="452" y="40"/>
                </a:cxn>
                <a:cxn ang="0">
                  <a:pos x="452" y="162"/>
                </a:cxn>
                <a:cxn ang="0">
                  <a:pos x="287" y="104"/>
                </a:cxn>
              </a:cxnLst>
              <a:rect l="0" t="0" r="r" b="b"/>
              <a:pathLst>
                <a:path w="452" h="539">
                  <a:moveTo>
                    <a:pt x="287" y="104"/>
                  </a:moveTo>
                  <a:cubicBezTo>
                    <a:pt x="182" y="104"/>
                    <a:pt x="117" y="186"/>
                    <a:pt x="117" y="269"/>
                  </a:cubicBezTo>
                  <a:cubicBezTo>
                    <a:pt x="117" y="369"/>
                    <a:pt x="199" y="435"/>
                    <a:pt x="288" y="435"/>
                  </a:cubicBezTo>
                  <a:cubicBezTo>
                    <a:pt x="347" y="435"/>
                    <a:pt x="404" y="409"/>
                    <a:pt x="451" y="366"/>
                  </a:cubicBezTo>
                  <a:cubicBezTo>
                    <a:pt x="451" y="490"/>
                    <a:pt x="451" y="490"/>
                    <a:pt x="451" y="490"/>
                  </a:cubicBezTo>
                  <a:cubicBezTo>
                    <a:pt x="401" y="520"/>
                    <a:pt x="333" y="539"/>
                    <a:pt x="280" y="539"/>
                  </a:cubicBezTo>
                  <a:cubicBezTo>
                    <a:pt x="127" y="539"/>
                    <a:pt x="0" y="415"/>
                    <a:pt x="0" y="269"/>
                  </a:cubicBezTo>
                  <a:cubicBezTo>
                    <a:pt x="0" y="115"/>
                    <a:pt x="128" y="0"/>
                    <a:pt x="281" y="0"/>
                  </a:cubicBezTo>
                  <a:cubicBezTo>
                    <a:pt x="339" y="0"/>
                    <a:pt x="408" y="18"/>
                    <a:pt x="452" y="40"/>
                  </a:cubicBezTo>
                  <a:cubicBezTo>
                    <a:pt x="452" y="162"/>
                    <a:pt x="452" y="162"/>
                    <a:pt x="452" y="162"/>
                  </a:cubicBezTo>
                  <a:cubicBezTo>
                    <a:pt x="396" y="125"/>
                    <a:pt x="339" y="104"/>
                    <a:pt x="287" y="104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gray">
            <a:xfrm>
              <a:off x="8279914" y="4683760"/>
              <a:ext cx="289393" cy="310157"/>
            </a:xfrm>
            <a:custGeom>
              <a:avLst/>
              <a:gdLst/>
              <a:ahLst/>
              <a:cxnLst>
                <a:cxn ang="0">
                  <a:pos x="282" y="539"/>
                </a:cxn>
                <a:cxn ang="0">
                  <a:pos x="0" y="269"/>
                </a:cxn>
                <a:cxn ang="0">
                  <a:pos x="289" y="0"/>
                </a:cxn>
                <a:cxn ang="0">
                  <a:pos x="465" y="36"/>
                </a:cxn>
                <a:cxn ang="0">
                  <a:pos x="465" y="157"/>
                </a:cxn>
                <a:cxn ang="0">
                  <a:pos x="292" y="104"/>
                </a:cxn>
                <a:cxn ang="0">
                  <a:pos x="118" y="269"/>
                </a:cxn>
                <a:cxn ang="0">
                  <a:pos x="293" y="438"/>
                </a:cxn>
                <a:cxn ang="0">
                  <a:pos x="357" y="427"/>
                </a:cxn>
                <a:cxn ang="0">
                  <a:pos x="357" y="330"/>
                </a:cxn>
                <a:cxn ang="0">
                  <a:pos x="271" y="330"/>
                </a:cxn>
                <a:cxn ang="0">
                  <a:pos x="271" y="228"/>
                </a:cxn>
                <a:cxn ang="0">
                  <a:pos x="468" y="228"/>
                </a:cxn>
                <a:cxn ang="0">
                  <a:pos x="468" y="500"/>
                </a:cxn>
                <a:cxn ang="0">
                  <a:pos x="282" y="539"/>
                </a:cxn>
              </a:cxnLst>
              <a:rect l="0" t="0" r="r" b="b"/>
              <a:pathLst>
                <a:path w="468" h="539">
                  <a:moveTo>
                    <a:pt x="282" y="539"/>
                  </a:moveTo>
                  <a:cubicBezTo>
                    <a:pt x="129" y="539"/>
                    <a:pt x="0" y="419"/>
                    <a:pt x="0" y="269"/>
                  </a:cubicBezTo>
                  <a:cubicBezTo>
                    <a:pt x="0" y="118"/>
                    <a:pt x="128" y="0"/>
                    <a:pt x="289" y="0"/>
                  </a:cubicBezTo>
                  <a:cubicBezTo>
                    <a:pt x="348" y="0"/>
                    <a:pt x="420" y="15"/>
                    <a:pt x="465" y="36"/>
                  </a:cubicBezTo>
                  <a:cubicBezTo>
                    <a:pt x="465" y="157"/>
                    <a:pt x="465" y="157"/>
                    <a:pt x="465" y="157"/>
                  </a:cubicBezTo>
                  <a:cubicBezTo>
                    <a:pt x="414" y="128"/>
                    <a:pt x="348" y="104"/>
                    <a:pt x="292" y="104"/>
                  </a:cubicBezTo>
                  <a:cubicBezTo>
                    <a:pt x="186" y="104"/>
                    <a:pt x="118" y="186"/>
                    <a:pt x="118" y="269"/>
                  </a:cubicBezTo>
                  <a:cubicBezTo>
                    <a:pt x="118" y="367"/>
                    <a:pt x="198" y="438"/>
                    <a:pt x="293" y="438"/>
                  </a:cubicBezTo>
                  <a:cubicBezTo>
                    <a:pt x="313" y="438"/>
                    <a:pt x="332" y="436"/>
                    <a:pt x="357" y="427"/>
                  </a:cubicBezTo>
                  <a:cubicBezTo>
                    <a:pt x="357" y="330"/>
                    <a:pt x="357" y="330"/>
                    <a:pt x="357" y="330"/>
                  </a:cubicBezTo>
                  <a:cubicBezTo>
                    <a:pt x="271" y="330"/>
                    <a:pt x="271" y="330"/>
                    <a:pt x="271" y="330"/>
                  </a:cubicBezTo>
                  <a:cubicBezTo>
                    <a:pt x="271" y="228"/>
                    <a:pt x="271" y="228"/>
                    <a:pt x="271" y="228"/>
                  </a:cubicBezTo>
                  <a:cubicBezTo>
                    <a:pt x="468" y="228"/>
                    <a:pt x="468" y="228"/>
                    <a:pt x="468" y="228"/>
                  </a:cubicBezTo>
                  <a:cubicBezTo>
                    <a:pt x="468" y="500"/>
                    <a:pt x="468" y="500"/>
                    <a:pt x="468" y="500"/>
                  </a:cubicBezTo>
                  <a:cubicBezTo>
                    <a:pt x="412" y="526"/>
                    <a:pt x="348" y="539"/>
                    <a:pt x="282" y="539"/>
                  </a:cubicBezTo>
                  <a:close/>
                </a:path>
              </a:pathLst>
            </a:custGeom>
            <a:solidFill>
              <a:srgbClr val="E3183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gray">
            <a:xfrm>
              <a:off x="8622329" y="4691296"/>
              <a:ext cx="68692" cy="297528"/>
            </a:xfrm>
            <a:prstGeom prst="rect">
              <a:avLst/>
            </a:prstGeom>
            <a:solidFill>
              <a:srgbClr val="E31837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dirty="0">
                <a:latin typeface="Arial" pitchFamily="34" charset="0"/>
              </a:endParaRPr>
            </a:p>
          </p:txBody>
        </p:sp>
      </p:grpSp>
      <p:sp>
        <p:nvSpPr>
          <p:cNvPr id="10" name="ZoneTexte 9" descr="CONFIDENTIAL_TAG_0xFFEE"/>
          <p:cNvSpPr txBox="1"/>
          <p:nvPr/>
        </p:nvSpPr>
        <p:spPr bwMode="auto">
          <a:xfrm>
            <a:off x="5915025" y="4886730"/>
            <a:ext cx="1684172" cy="16927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rtlCol="0">
            <a:spAutoFit/>
          </a:bodyPr>
          <a:lstStyle/>
          <a:p>
            <a:pPr algn="l"/>
            <a:endParaRPr lang="fr-FR" sz="1100" b="0" i="0" u="none" dirty="0" smtClean="0">
              <a:solidFill>
                <a:srgbClr val="666666"/>
              </a:solidFill>
              <a:latin typeface="Arial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5409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0" y="0"/>
            <a:ext cx="9144660" cy="5143871"/>
          </a:xfrm>
          <a:prstGeom prst="rect">
            <a:avLst/>
          </a:prstGeom>
        </p:spPr>
      </p:pic>
      <p:pic>
        <p:nvPicPr>
          <p:cNvPr id="3" name="Picture 3" descr="C:\Users\veslinj\Desktop\JVES_Bureau\_2017\PPT Offre Digital Front End\Image1.jp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" y="4730649"/>
            <a:ext cx="9144000" cy="4380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51483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6" tIns="34289" rIns="68576" bIns="342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1043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75334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76" tIns="34289" rIns="68576" bIns="342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835052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6026930" cy="5143500"/>
          </a:xfrm>
          <a:custGeom>
            <a:avLst/>
            <a:gdLst/>
            <a:ahLst/>
            <a:cxnLst/>
            <a:rect l="l" t="t" r="r" b="b"/>
            <a:pathLst>
              <a:path w="8035907" h="6858000">
                <a:moveTo>
                  <a:pt x="4621080" y="0"/>
                </a:moveTo>
                <a:lnTo>
                  <a:pt x="8035907" y="0"/>
                </a:lnTo>
                <a:lnTo>
                  <a:pt x="8035907" y="6858000"/>
                </a:lnTo>
                <a:lnTo>
                  <a:pt x="5921967" y="6858000"/>
                </a:lnTo>
                <a:lnTo>
                  <a:pt x="5921967" y="1637618"/>
                </a:lnTo>
                <a:lnTo>
                  <a:pt x="4621080" y="1637618"/>
                </a:lnTo>
                <a:close/>
                <a:moveTo>
                  <a:pt x="0" y="0"/>
                </a:moveTo>
                <a:lnTo>
                  <a:pt x="1452570" y="0"/>
                </a:lnTo>
                <a:lnTo>
                  <a:pt x="1547073" y="24007"/>
                </a:lnTo>
                <a:cubicBezTo>
                  <a:pt x="2774452" y="410017"/>
                  <a:pt x="3445381" y="1616656"/>
                  <a:pt x="3445381" y="3507642"/>
                </a:cubicBezTo>
                <a:cubicBezTo>
                  <a:pt x="3445381" y="5114694"/>
                  <a:pt x="2965012" y="6222163"/>
                  <a:pt x="2073628" y="6757392"/>
                </a:cubicBezTo>
                <a:lnTo>
                  <a:pt x="1880213" y="6858000"/>
                </a:lnTo>
                <a:lnTo>
                  <a:pt x="0" y="6858000"/>
                </a:lnTo>
                <a:lnTo>
                  <a:pt x="0" y="5268858"/>
                </a:lnTo>
                <a:lnTo>
                  <a:pt x="17652" y="5309501"/>
                </a:lnTo>
                <a:cubicBezTo>
                  <a:pt x="150210" y="5574061"/>
                  <a:pt x="343072" y="5692724"/>
                  <a:pt x="609856" y="5692724"/>
                </a:cubicBezTo>
                <a:cubicBezTo>
                  <a:pt x="1209483" y="5692724"/>
                  <a:pt x="1433073" y="5072771"/>
                  <a:pt x="1433073" y="3507642"/>
                </a:cubicBezTo>
                <a:cubicBezTo>
                  <a:pt x="1433073" y="1932350"/>
                  <a:pt x="1209483" y="1332722"/>
                  <a:pt x="609856" y="1332722"/>
                </a:cubicBezTo>
                <a:cubicBezTo>
                  <a:pt x="343072" y="1332722"/>
                  <a:pt x="150210" y="1447495"/>
                  <a:pt x="17652" y="1708529"/>
                </a:cubicBezTo>
                <a:lnTo>
                  <a:pt x="0" y="1748682"/>
                </a:lnTo>
                <a:close/>
              </a:path>
            </a:pathLst>
          </a:custGeom>
          <a:pattFill prst="pct5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algn="ctr">
              <a:defRPr sz="900"/>
            </a:lvl1pPr>
          </a:lstStyle>
          <a:p>
            <a:r>
              <a:rPr lang="en-US" dirty="0" smtClean="0"/>
              <a:t>Drag and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22644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7269378" cy="5143500"/>
          </a:xfrm>
          <a:custGeom>
            <a:avLst/>
            <a:gdLst/>
            <a:ahLst/>
            <a:cxnLst/>
            <a:rect l="l" t="t" r="r" b="b"/>
            <a:pathLst>
              <a:path w="9692504" h="6858000">
                <a:moveTo>
                  <a:pt x="5873865" y="0"/>
                </a:moveTo>
                <a:lnTo>
                  <a:pt x="8051892" y="0"/>
                </a:lnTo>
                <a:lnTo>
                  <a:pt x="8232553" y="60425"/>
                </a:lnTo>
                <a:cubicBezTo>
                  <a:pt x="9026062" y="362020"/>
                  <a:pt x="9540057" y="966848"/>
                  <a:pt x="9540057" y="1749413"/>
                </a:cubicBezTo>
                <a:cubicBezTo>
                  <a:pt x="9540057" y="2552303"/>
                  <a:pt x="8940429" y="3345031"/>
                  <a:pt x="8147702" y="4147922"/>
                </a:cubicBezTo>
                <a:lnTo>
                  <a:pt x="6867142" y="5428482"/>
                </a:lnTo>
                <a:lnTo>
                  <a:pt x="9692504" y="5428482"/>
                </a:lnTo>
                <a:lnTo>
                  <a:pt x="9692504" y="6858000"/>
                </a:lnTo>
                <a:lnTo>
                  <a:pt x="4173900" y="6858000"/>
                </a:lnTo>
                <a:lnTo>
                  <a:pt x="4173900" y="5723214"/>
                </a:lnTo>
                <a:lnTo>
                  <a:pt x="6704531" y="3101115"/>
                </a:lnTo>
                <a:cubicBezTo>
                  <a:pt x="7050079" y="2745404"/>
                  <a:pt x="7324485" y="2338877"/>
                  <a:pt x="7324485" y="2064471"/>
                </a:cubicBezTo>
                <a:cubicBezTo>
                  <a:pt x="7324485" y="1739249"/>
                  <a:pt x="7090731" y="1566475"/>
                  <a:pt x="6674042" y="1566475"/>
                </a:cubicBezTo>
                <a:cubicBezTo>
                  <a:pt x="6115067" y="1566475"/>
                  <a:pt x="5393482" y="1912023"/>
                  <a:pt x="4722712" y="2470998"/>
                </a:cubicBezTo>
                <a:lnTo>
                  <a:pt x="3929984" y="946521"/>
                </a:lnTo>
                <a:cubicBezTo>
                  <a:pt x="4533423" y="520939"/>
                  <a:pt x="5160682" y="198575"/>
                  <a:pt x="5809279" y="16650"/>
                </a:cubicBezTo>
                <a:close/>
                <a:moveTo>
                  <a:pt x="0" y="0"/>
                </a:moveTo>
                <a:lnTo>
                  <a:pt x="1452570" y="0"/>
                </a:lnTo>
                <a:lnTo>
                  <a:pt x="1547073" y="24007"/>
                </a:lnTo>
                <a:cubicBezTo>
                  <a:pt x="2774452" y="410017"/>
                  <a:pt x="3445381" y="1616656"/>
                  <a:pt x="3445381" y="3507642"/>
                </a:cubicBezTo>
                <a:cubicBezTo>
                  <a:pt x="3445381" y="5114694"/>
                  <a:pt x="2965012" y="6222163"/>
                  <a:pt x="2073628" y="6757392"/>
                </a:cubicBezTo>
                <a:lnTo>
                  <a:pt x="1880212" y="6858000"/>
                </a:lnTo>
                <a:lnTo>
                  <a:pt x="0" y="6858000"/>
                </a:lnTo>
                <a:lnTo>
                  <a:pt x="0" y="5268858"/>
                </a:lnTo>
                <a:lnTo>
                  <a:pt x="17652" y="5309501"/>
                </a:lnTo>
                <a:cubicBezTo>
                  <a:pt x="150210" y="5574061"/>
                  <a:pt x="343072" y="5692724"/>
                  <a:pt x="609856" y="5692724"/>
                </a:cubicBezTo>
                <a:cubicBezTo>
                  <a:pt x="1209483" y="5692724"/>
                  <a:pt x="1433073" y="5072771"/>
                  <a:pt x="1433073" y="3507642"/>
                </a:cubicBezTo>
                <a:cubicBezTo>
                  <a:pt x="1433073" y="1932350"/>
                  <a:pt x="1209483" y="1332722"/>
                  <a:pt x="609856" y="1332722"/>
                </a:cubicBezTo>
                <a:cubicBezTo>
                  <a:pt x="343072" y="1332722"/>
                  <a:pt x="150210" y="1447495"/>
                  <a:pt x="17652" y="1708529"/>
                </a:cubicBezTo>
                <a:lnTo>
                  <a:pt x="0" y="1748682"/>
                </a:lnTo>
                <a:close/>
              </a:path>
            </a:pathLst>
          </a:custGeom>
          <a:pattFill prst="pct5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algn="ctr">
              <a:defRPr sz="900"/>
            </a:lvl1pPr>
          </a:lstStyle>
          <a:p>
            <a:r>
              <a:rPr lang="en-US" dirty="0" smtClean="0"/>
              <a:t>Drag and Drop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52235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7208400" cy="5143500"/>
          </a:xfrm>
          <a:custGeom>
            <a:avLst/>
            <a:gdLst/>
            <a:ahLst/>
            <a:cxnLst/>
            <a:rect l="l" t="t" r="r" b="b"/>
            <a:pathLst>
              <a:path w="9611200" h="6858000">
                <a:moveTo>
                  <a:pt x="4173900" y="0"/>
                </a:moveTo>
                <a:lnTo>
                  <a:pt x="9265651" y="0"/>
                </a:lnTo>
                <a:lnTo>
                  <a:pt x="9265651" y="1149785"/>
                </a:lnTo>
                <a:lnTo>
                  <a:pt x="7476932" y="2796219"/>
                </a:lnTo>
                <a:lnTo>
                  <a:pt x="7822480" y="2857199"/>
                </a:lnTo>
                <a:cubicBezTo>
                  <a:pt x="8869287" y="3040136"/>
                  <a:pt x="9611200" y="3741395"/>
                  <a:pt x="9611200" y="4818692"/>
                </a:cubicBezTo>
                <a:cubicBezTo>
                  <a:pt x="9611200" y="5682561"/>
                  <a:pt x="9166561" y="6383662"/>
                  <a:pt x="8398863" y="6788005"/>
                </a:cubicBezTo>
                <a:lnTo>
                  <a:pt x="8249306" y="6858000"/>
                </a:lnTo>
                <a:lnTo>
                  <a:pt x="4946973" y="6858000"/>
                </a:lnTo>
                <a:lnTo>
                  <a:pt x="4742919" y="6784770"/>
                </a:lnTo>
                <a:cubicBezTo>
                  <a:pt x="4387168" y="6641553"/>
                  <a:pt x="4064646" y="6463856"/>
                  <a:pt x="3797863" y="6261862"/>
                </a:cubicBezTo>
                <a:lnTo>
                  <a:pt x="4641407" y="4656081"/>
                </a:lnTo>
                <a:cubicBezTo>
                  <a:pt x="5210544" y="5276034"/>
                  <a:pt x="5850825" y="5591093"/>
                  <a:pt x="6521594" y="5591093"/>
                </a:cubicBezTo>
                <a:cubicBezTo>
                  <a:pt x="7192364" y="5591093"/>
                  <a:pt x="7548074" y="5326850"/>
                  <a:pt x="7548074" y="4839018"/>
                </a:cubicBezTo>
                <a:cubicBezTo>
                  <a:pt x="7548074" y="4341022"/>
                  <a:pt x="7192364" y="4086943"/>
                  <a:pt x="6521594" y="4086943"/>
                </a:cubicBezTo>
                <a:lnTo>
                  <a:pt x="5251197" y="4086943"/>
                </a:lnTo>
                <a:lnTo>
                  <a:pt x="5251197" y="2979157"/>
                </a:lnTo>
                <a:lnTo>
                  <a:pt x="6755347" y="1525823"/>
                </a:lnTo>
                <a:lnTo>
                  <a:pt x="4173900" y="1525823"/>
                </a:lnTo>
                <a:close/>
                <a:moveTo>
                  <a:pt x="0" y="0"/>
                </a:moveTo>
                <a:lnTo>
                  <a:pt x="1452570" y="0"/>
                </a:lnTo>
                <a:lnTo>
                  <a:pt x="1547073" y="24007"/>
                </a:lnTo>
                <a:cubicBezTo>
                  <a:pt x="2774452" y="410017"/>
                  <a:pt x="3445381" y="1616656"/>
                  <a:pt x="3445381" y="3507642"/>
                </a:cubicBezTo>
                <a:cubicBezTo>
                  <a:pt x="3445381" y="5114694"/>
                  <a:pt x="2965012" y="6222163"/>
                  <a:pt x="2073628" y="6757392"/>
                </a:cubicBezTo>
                <a:lnTo>
                  <a:pt x="1880212" y="6858000"/>
                </a:lnTo>
                <a:lnTo>
                  <a:pt x="0" y="6858000"/>
                </a:lnTo>
                <a:lnTo>
                  <a:pt x="0" y="5268858"/>
                </a:lnTo>
                <a:lnTo>
                  <a:pt x="17652" y="5309501"/>
                </a:lnTo>
                <a:cubicBezTo>
                  <a:pt x="150210" y="5574061"/>
                  <a:pt x="343072" y="5692724"/>
                  <a:pt x="609856" y="5692724"/>
                </a:cubicBezTo>
                <a:cubicBezTo>
                  <a:pt x="1209483" y="5692724"/>
                  <a:pt x="1433073" y="5072771"/>
                  <a:pt x="1433073" y="3507642"/>
                </a:cubicBezTo>
                <a:cubicBezTo>
                  <a:pt x="1433073" y="1932350"/>
                  <a:pt x="1209483" y="1332722"/>
                  <a:pt x="609856" y="1332722"/>
                </a:cubicBezTo>
                <a:cubicBezTo>
                  <a:pt x="343072" y="1332722"/>
                  <a:pt x="150210" y="1447495"/>
                  <a:pt x="17652" y="1708529"/>
                </a:cubicBezTo>
                <a:lnTo>
                  <a:pt x="0" y="1748682"/>
                </a:lnTo>
                <a:close/>
              </a:path>
            </a:pathLst>
          </a:custGeom>
          <a:pattFill prst="pct5">
            <a:fgClr>
              <a:schemeClr val="bg1">
                <a:lumMod val="75000"/>
              </a:schemeClr>
            </a:fgClr>
            <a:bgClr>
              <a:schemeClr val="bg1"/>
            </a:bgClr>
          </a:pattFill>
        </p:spPr>
        <p:txBody>
          <a:bodyPr wrap="square" lIns="68576" tIns="34289" rIns="68576" bIns="34289" anchor="ctr">
            <a:noAutofit/>
          </a:bodyPr>
          <a:lstStyle>
            <a:lvl1pPr algn="ctr">
              <a:defRPr sz="900"/>
            </a:lvl1pPr>
          </a:lstStyle>
          <a:p>
            <a:r>
              <a:rPr lang="en-US" smtClean="0"/>
              <a:t>Drag and Drop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1605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604667" y="4786923"/>
            <a:ext cx="327654" cy="207749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r"/>
            <a:fld id="{260E2A6B-A809-4840-BF14-8648BC0BDF87}" type="slidenum">
              <a:rPr lang="id-ID" sz="900" b="0" i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  <a:ea typeface="Titillium" charset="0"/>
                <a:cs typeface="Titillium" charset="0"/>
              </a:rPr>
              <a:pPr algn="r"/>
              <a:t>‹N°›</a:t>
            </a:fld>
            <a:endParaRPr lang="en-MY" sz="900" b="0" i="0" dirty="0">
              <a:solidFill>
                <a:schemeClr val="bg1">
                  <a:lumMod val="50000"/>
                </a:schemeClr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  <p:pic>
        <p:nvPicPr>
          <p:cNvPr id="5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253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  <p:sldLayoutId id="2147483804" r:id="rId18"/>
    <p:sldLayoutId id="2147483806" r:id="rId19"/>
    <p:sldLayoutId id="2147483809" r:id="rId20"/>
  </p:sldLayoutIdLst>
  <p:timing>
    <p:tnLst>
      <p:par>
        <p:cTn id="1" dur="indefinite" restart="never" nodeType="tmRoot"/>
      </p:par>
    </p:tnLst>
  </p:timing>
  <p:txStyles>
    <p:titleStyle>
      <a:lvl1pPr algn="l" defTabSz="685766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2" indent="-171442" algn="l" defTabSz="685766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25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07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90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6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604667" y="4786923"/>
            <a:ext cx="327654" cy="207749"/>
          </a:xfrm>
          <a:prstGeom prst="rect">
            <a:avLst/>
          </a:prstGeom>
          <a:noFill/>
        </p:spPr>
        <p:txBody>
          <a:bodyPr wrap="none" lIns="68577" tIns="34289" rIns="68577" bIns="34289" rtlCol="0">
            <a:spAutoFit/>
          </a:bodyPr>
          <a:lstStyle/>
          <a:p>
            <a:pPr algn="r"/>
            <a:fld id="{260E2A6B-A809-4840-BF14-8648BC0BDF87}" type="slidenum">
              <a:rPr lang="id-ID" sz="900" b="0" i="0">
                <a:solidFill>
                  <a:schemeClr val="bg1">
                    <a:lumMod val="50000"/>
                  </a:schemeClr>
                </a:solidFill>
                <a:latin typeface="Century Gothic" pitchFamily="34" charset="0"/>
                <a:ea typeface="Titillium" charset="0"/>
                <a:cs typeface="Titillium" charset="0"/>
              </a:rPr>
              <a:pPr algn="r"/>
              <a:t>‹N°›</a:t>
            </a:fld>
            <a:endParaRPr lang="en-MY" sz="900" b="0" i="0" dirty="0">
              <a:solidFill>
                <a:schemeClr val="bg1">
                  <a:lumMod val="50000"/>
                </a:schemeClr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  <p:pic>
        <p:nvPicPr>
          <p:cNvPr id="5" name="Picture 2" descr="C:\Users\ciffrea\Desktop\CGI_Digital_Factory_Logo2015.png"/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374" y="310198"/>
            <a:ext cx="171830" cy="231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9253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  <p:sldLayoutId id="2147483822" r:id="rId12"/>
    <p:sldLayoutId id="2147483823" r:id="rId13"/>
    <p:sldLayoutId id="2147483824" r:id="rId14"/>
    <p:sldLayoutId id="2147483825" r:id="rId15"/>
    <p:sldLayoutId id="2147483826" r:id="rId16"/>
    <p:sldLayoutId id="2147483827" r:id="rId17"/>
    <p:sldLayoutId id="2147483828" r:id="rId18"/>
    <p:sldLayoutId id="2147483829" r:id="rId19"/>
    <p:sldLayoutId id="2147483830" r:id="rId20"/>
    <p:sldLayoutId id="2147483831" r:id="rId21"/>
  </p:sldLayoutIdLst>
  <p:timing>
    <p:tnLst>
      <p:par>
        <p:cTn id="1" dur="indefinite" restart="never" nodeType="tmRoot"/>
      </p:par>
    </p:tnLst>
  </p:timing>
  <p:txStyles>
    <p:titleStyle>
      <a:lvl1pPr algn="l" defTabSz="685766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42" indent="-171442" algn="l" defTabSz="685766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25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07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90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6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Relationship Id="rId5" Type="http://schemas.openxmlformats.org/officeDocument/2006/relationships/hyperlink" Target="https://www.baeldung.com/java-groupingby-collector" TargetMode="Externa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5.xml"/><Relationship Id="rId6" Type="http://schemas.openxmlformats.org/officeDocument/2006/relationships/hyperlink" Target="https://www.baeldung.com/java-stream-reduce" TargetMode="External"/><Relationship Id="rId5" Type="http://schemas.openxmlformats.org/officeDocument/2006/relationships/hyperlink" Target="https://www.baeldung.com/java-8-collectors" TargetMode="Externa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01616" y="870263"/>
            <a:ext cx="6458742" cy="1408492"/>
          </a:xfrm>
          <a:prstGeom prst="rect">
            <a:avLst/>
          </a:prstGeom>
        </p:spPr>
        <p:txBody>
          <a:bodyPr wrap="square" lIns="84230" tIns="42115" rIns="84230" bIns="42115">
            <a:spAutoFit/>
          </a:bodyPr>
          <a:lstStyle/>
          <a:p>
            <a:r>
              <a:rPr lang="fr-FR" sz="8600" b="1" spc="450" dirty="0" smtClean="0">
                <a:solidFill>
                  <a:srgbClr val="3A3939"/>
                </a:solidFill>
                <a:latin typeface="Century Gothic" pitchFamily="34" charset="0"/>
              </a:rPr>
              <a:t>CGI</a:t>
            </a:r>
            <a:endParaRPr lang="fr-FR" sz="8600" b="1" spc="450" dirty="0">
              <a:solidFill>
                <a:srgbClr val="3A3939"/>
              </a:solidFill>
              <a:latin typeface="Century Gothic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59756" y="2244214"/>
            <a:ext cx="8431369" cy="1346936"/>
          </a:xfrm>
          <a:prstGeom prst="rect">
            <a:avLst/>
          </a:prstGeom>
        </p:spPr>
        <p:txBody>
          <a:bodyPr wrap="square" lIns="84230" tIns="42115" rIns="84230" bIns="42115">
            <a:spAutoFit/>
          </a:bodyPr>
          <a:lstStyle/>
          <a:p>
            <a:r>
              <a:rPr lang="fr-FR" sz="4100" b="1" dirty="0">
                <a:solidFill>
                  <a:schemeClr val="bg1"/>
                </a:solidFill>
                <a:latin typeface="Century Gothic" pitchFamily="34" charset="0"/>
              </a:rPr>
              <a:t>Stream &amp; Lambda concepts et concepts </a:t>
            </a:r>
            <a:r>
              <a:rPr lang="fr-FR" sz="4100" b="1" dirty="0" smtClean="0">
                <a:solidFill>
                  <a:schemeClr val="bg1"/>
                </a:solidFill>
                <a:latin typeface="Century Gothic" pitchFamily="34" charset="0"/>
              </a:rPr>
              <a:t>avancés</a:t>
            </a:r>
            <a:endParaRPr lang="fr-FR" sz="1100" dirty="0" smtClean="0">
              <a:solidFill>
                <a:schemeClr val="bg1"/>
              </a:solidFill>
              <a:latin typeface="Century Gothic" pitchFamily="34" charset="0"/>
            </a:endParaRPr>
          </a:p>
        </p:txBody>
      </p:sp>
      <p:pic>
        <p:nvPicPr>
          <p:cNvPr id="12" name="Picture 2" descr="C:\Users\ciffrea\Desktop\CGI logo 2013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9477" y="4755320"/>
            <a:ext cx="434826" cy="202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559756" y="4679985"/>
            <a:ext cx="2287680" cy="188993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1200" b="1" dirty="0" smtClean="0">
                <a:solidFill>
                  <a:schemeClr val="bg1">
                    <a:lumMod val="75000"/>
                  </a:schemeClr>
                </a:solidFill>
                <a:latin typeface="Century Gothic" pitchFamily="34" charset="0"/>
              </a:rPr>
              <a:t>09/04/2022</a:t>
            </a:r>
            <a:endParaRPr lang="fr-FR" sz="1200" b="1" dirty="0">
              <a:solidFill>
                <a:schemeClr val="bg1">
                  <a:lumMod val="75000"/>
                </a:schemeClr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90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814228" y="195486"/>
            <a:ext cx="6912768" cy="576064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spcBef>
                <a:spcPct val="0"/>
              </a:spcBef>
            </a:pPr>
            <a:r>
              <a:rPr lang="fr-FR" sz="1400" b="1" dirty="0">
                <a:solidFill>
                  <a:srgbClr val="E31937"/>
                </a:solidFill>
                <a:latin typeface="Century Gothic" pitchFamily="34" charset="0"/>
              </a:rPr>
              <a:t>Stream &amp; Lambda concepts et concepts avancés</a:t>
            </a:r>
          </a:p>
          <a:p>
            <a:pPr>
              <a:spcBef>
                <a:spcPct val="0"/>
              </a:spcBef>
            </a:pPr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Exceptions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ct val="0"/>
              </a:spcBef>
            </a:pPr>
            <a:endParaRPr lang="sv-SE" sz="1000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54129" y="963914"/>
            <a:ext cx="533136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En séance</a:t>
            </a:r>
            <a:endParaRPr lang="fr-FR" sz="1100" b="1" dirty="0" smtClean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Exceptions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checked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ou runtime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Plusieurs cas d’usage (consumer / collector 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pic>
        <p:nvPicPr>
          <p:cNvPr id="14" name="Picture 6" descr="C:\Users\veslinj\Desktop\JVES_Bureau\_2016\CGI\PPT Offres\Image1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137" y="1101579"/>
            <a:ext cx="216000" cy="216000"/>
          </a:xfrm>
          <a:prstGeom prst="rect">
            <a:avLst/>
          </a:prstGeom>
          <a:noFill/>
        </p:spPr>
      </p:pic>
      <p:sp>
        <p:nvSpPr>
          <p:cNvPr id="7" name="ZoneTexte 6"/>
          <p:cNvSpPr txBox="1"/>
          <p:nvPr/>
        </p:nvSpPr>
        <p:spPr>
          <a:xfrm>
            <a:off x="6651766" y="3744444"/>
            <a:ext cx="258554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Détails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Go to : package «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exceptionsHandling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 »  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C:\Users\veslinj\Desktop\JVES_Bureau\_2016\CGI\PPT Offres\Image18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01490" y="3749170"/>
            <a:ext cx="216000" cy="216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015787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8348107" y="1459896"/>
            <a:ext cx="795893" cy="106136"/>
          </a:xfrm>
          <a:prstGeom prst="rect">
            <a:avLst/>
          </a:prstGeom>
          <a:solidFill>
            <a:srgbClr val="BC1B39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962457" y="1366650"/>
            <a:ext cx="2287680" cy="199382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400" b="1" dirty="0" smtClean="0">
                <a:latin typeface="Century Gothic" pitchFamily="34" charset="0"/>
              </a:rPr>
              <a:t>Rappel</a:t>
            </a:r>
            <a:endParaRPr lang="fr-FR" sz="1400" b="1" dirty="0">
              <a:latin typeface="Century Gothic" pitchFamily="34" charset="0"/>
            </a:endParaRPr>
          </a:p>
        </p:txBody>
      </p:sp>
      <p:pic>
        <p:nvPicPr>
          <p:cNvPr id="9" name="Espace réservé pour une image  8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044" r="17044"/>
          <a:stretch>
            <a:fillRect/>
          </a:stretch>
        </p:blipFill>
        <p:spPr>
          <a:xfrm>
            <a:off x="17885" y="-22922"/>
            <a:ext cx="6026930" cy="5143500"/>
          </a:xfrm>
        </p:spPr>
      </p:pic>
      <p:sp>
        <p:nvSpPr>
          <p:cNvPr id="6" name="Rectangle 5"/>
          <p:cNvSpPr/>
          <p:nvPr/>
        </p:nvSpPr>
        <p:spPr bwMode="auto">
          <a:xfrm>
            <a:off x="8746054" y="1900768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107635" y="1840167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dirty="0" err="1">
                <a:solidFill>
                  <a:schemeClr val="bg2">
                    <a:lumMod val="75000"/>
                  </a:schemeClr>
                </a:solidFill>
                <a:latin typeface="Century Gothic" pitchFamily="34" charset="0"/>
              </a:rPr>
              <a:t>groupBy</a:t>
            </a:r>
            <a:r>
              <a:rPr lang="fr-FR" sz="1050" dirty="0">
                <a:solidFill>
                  <a:schemeClr val="bg2">
                    <a:lumMod val="75000"/>
                  </a:schemeClr>
                </a:solidFill>
                <a:latin typeface="Century Gothic" pitchFamily="34" charset="0"/>
              </a:rPr>
              <a:t> / </a:t>
            </a:r>
            <a:r>
              <a:rPr lang="fr-FR" sz="1050" dirty="0" err="1">
                <a:solidFill>
                  <a:schemeClr val="bg2">
                    <a:lumMod val="75000"/>
                  </a:schemeClr>
                </a:solidFill>
                <a:latin typeface="Century Gothic" pitchFamily="34" charset="0"/>
              </a:rPr>
              <a:t>toMap</a:t>
            </a:r>
            <a:endParaRPr lang="fr-FR" sz="1050" dirty="0">
              <a:solidFill>
                <a:schemeClr val="bg2">
                  <a:lumMod val="75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746054" y="2186518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 bwMode="auto">
          <a:xfrm>
            <a:off x="8746054" y="2484717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6107635" y="2126990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kern="0" dirty="0" err="1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flatMap</a:t>
            </a:r>
            <a:endParaRPr lang="fr-FR" sz="1050" kern="0" dirty="0">
              <a:solidFill>
                <a:schemeClr val="bg2">
                  <a:lumMod val="7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6107635" y="2430621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kern="0" dirty="0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Garder contexte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8746054" y="2750364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107635" y="2696268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kern="0" dirty="0" err="1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Parallel</a:t>
            </a:r>
            <a:r>
              <a:rPr lang="fr-FR" sz="1050" kern="0" dirty="0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fr-FR" sz="1050" kern="0" dirty="0" err="1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stream</a:t>
            </a:r>
            <a:endParaRPr lang="fr-FR" sz="1050" kern="0" dirty="0">
              <a:solidFill>
                <a:schemeClr val="bg2">
                  <a:lumMod val="7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8746054" y="3054241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6107635" y="3000145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kern="0" dirty="0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exceptions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8746054" y="3358118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6107635" y="3304022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kern="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Lib externes</a:t>
            </a:r>
          </a:p>
          <a:p>
            <a:pPr algn="r"/>
            <a:endParaRPr lang="fr-FR" sz="1050" kern="0" dirty="0">
              <a:solidFill>
                <a:schemeClr val="bg2">
                  <a:lumMod val="7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676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814228" y="195486"/>
            <a:ext cx="6912768" cy="576064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spcBef>
                <a:spcPct val="0"/>
              </a:spcBef>
            </a:pPr>
            <a:r>
              <a:rPr lang="fr-FR" sz="1400" b="1" dirty="0">
                <a:solidFill>
                  <a:srgbClr val="E31937"/>
                </a:solidFill>
                <a:latin typeface="Century Gothic" pitchFamily="34" charset="0"/>
              </a:rPr>
              <a:t>Stream &amp; Lambda concepts et concepts avancés</a:t>
            </a:r>
          </a:p>
          <a:p>
            <a:pPr>
              <a:spcBef>
                <a:spcPct val="0"/>
              </a:spcBef>
            </a:pPr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Collector : </a:t>
            </a:r>
            <a:r>
              <a:rPr lang="fr-FR" sz="1000" kern="0" dirty="0" err="1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toMap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ct val="0"/>
              </a:spcBef>
            </a:pPr>
            <a:endParaRPr lang="sv-SE" sz="1000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1104405" y="2470587"/>
            <a:ext cx="258554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Détails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Go to : package «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tomapcollector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  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54129" y="963914"/>
            <a:ext cx="5331361" cy="961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En séance</a:t>
            </a:r>
            <a:endParaRPr lang="fr-FR" sz="1100" b="1" dirty="0" smtClean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Rappel sur le collector « 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toMap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Points communs / différences avec « 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groupBy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6" descr="C:\Users\veslinj\Desktop\JVES_Bureau\_2016\CGI\PPT Offres\Image1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137" y="1101579"/>
            <a:ext cx="216000" cy="216000"/>
          </a:xfrm>
          <a:prstGeom prst="rect">
            <a:avLst/>
          </a:prstGeom>
          <a:noFill/>
        </p:spPr>
      </p:pic>
      <p:pic>
        <p:nvPicPr>
          <p:cNvPr id="15" name="Picture 7" descr="C:\Users\veslinj\Desktop\JVES_Bureau\_2016\CGI\PPT Offres\Image18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4129" y="2475313"/>
            <a:ext cx="216000" cy="216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566380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4" r="14664"/>
          <a:stretch>
            <a:fillRect/>
          </a:stretch>
        </p:blipFill>
        <p:spPr/>
      </p:pic>
      <p:sp>
        <p:nvSpPr>
          <p:cNvPr id="7" name="Rectangle 6"/>
          <p:cNvSpPr/>
          <p:nvPr/>
        </p:nvSpPr>
        <p:spPr bwMode="auto">
          <a:xfrm>
            <a:off x="8348107" y="1782413"/>
            <a:ext cx="795893" cy="106136"/>
          </a:xfrm>
          <a:prstGeom prst="rect">
            <a:avLst/>
          </a:prstGeom>
          <a:solidFill>
            <a:srgbClr val="BC1B39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025202" y="1349418"/>
            <a:ext cx="2658032" cy="238166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dirty="0" smtClean="0">
                <a:solidFill>
                  <a:schemeClr val="bg2">
                    <a:lumMod val="75000"/>
                  </a:schemeClr>
                </a:solidFill>
                <a:latin typeface="Century Gothic" pitchFamily="34" charset="0"/>
              </a:rPr>
              <a:t>Présentation  centre  I2CE</a:t>
            </a:r>
            <a:endParaRPr lang="fr-FR" sz="1050" dirty="0">
              <a:solidFill>
                <a:schemeClr val="bg2">
                  <a:lumMod val="75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8746054" y="1415433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902036" y="1610543"/>
            <a:ext cx="2393727" cy="413723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fr-FR" sz="1400" b="1" dirty="0">
                <a:latin typeface="Century Gothic" pitchFamily="34" charset="0"/>
              </a:rPr>
              <a:t>CSE NORD </a:t>
            </a:r>
            <a:r>
              <a:rPr lang="fr-FR" sz="1400" b="1" dirty="0" smtClean="0">
                <a:latin typeface="Century Gothic" pitchFamily="34" charset="0"/>
              </a:rPr>
              <a:t>CDS J2EE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8746054" y="3028380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25" name="Rectangle 24"/>
          <p:cNvSpPr/>
          <p:nvPr/>
        </p:nvSpPr>
        <p:spPr bwMode="auto">
          <a:xfrm>
            <a:off x="8746054" y="3358396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6107635" y="2962458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kern="0" dirty="0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Présentation Projet par SG</a:t>
            </a: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107635" y="3297906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kern="0" dirty="0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Conclusion / Plan d’action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4373027" y="2024265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>
              <a:lnSpc>
                <a:spcPct val="150000"/>
              </a:lnSpc>
            </a:pPr>
            <a:r>
              <a:rPr lang="en-GB" sz="800" b="1" dirty="0" err="1" smtClean="0">
                <a:latin typeface="Century Gothic" panose="020B0502020202020204" pitchFamily="34" charset="0"/>
              </a:rPr>
              <a:t>Présentation</a:t>
            </a:r>
            <a:r>
              <a:rPr lang="en-GB" sz="800" b="1" dirty="0" smtClean="0">
                <a:latin typeface="Century Gothic" panose="020B0502020202020204" pitchFamily="34" charset="0"/>
              </a:rPr>
              <a:t> </a:t>
            </a:r>
            <a:r>
              <a:rPr lang="en-GB" sz="800" b="1" dirty="0">
                <a:latin typeface="Century Gothic" panose="020B0502020202020204" pitchFamily="34" charset="0"/>
              </a:rPr>
              <a:t>Copernic / Dashboard</a:t>
            </a:r>
          </a:p>
          <a:p>
            <a:pPr algn="r">
              <a:lnSpc>
                <a:spcPct val="150000"/>
              </a:lnSpc>
            </a:pPr>
            <a:r>
              <a:rPr lang="en-GB" sz="800" dirty="0">
                <a:latin typeface="Century Gothic" panose="020B0502020202020204" pitchFamily="34" charset="0"/>
              </a:rPr>
              <a:t>Architecture technique</a:t>
            </a:r>
          </a:p>
          <a:p>
            <a:pPr algn="r">
              <a:lnSpc>
                <a:spcPct val="150000"/>
              </a:lnSpc>
            </a:pPr>
            <a:r>
              <a:rPr lang="en-GB" sz="800" dirty="0">
                <a:latin typeface="Century Gothic" panose="020B0502020202020204" pitchFamily="34" charset="0"/>
              </a:rPr>
              <a:t>Notre savoir-faire Angular</a:t>
            </a:r>
          </a:p>
          <a:p>
            <a:pPr algn="r">
              <a:lnSpc>
                <a:spcPct val="150000"/>
              </a:lnSpc>
            </a:pPr>
            <a:r>
              <a:rPr lang="en-GB" sz="800" dirty="0">
                <a:latin typeface="Century Gothic" panose="020B0502020202020204" pitchFamily="34" charset="0"/>
              </a:rPr>
              <a:t>Studio </a:t>
            </a:r>
            <a:r>
              <a:rPr lang="en-GB" sz="800" dirty="0" err="1" smtClean="0">
                <a:latin typeface="Century Gothic" panose="020B0502020202020204" pitchFamily="34" charset="0"/>
              </a:rPr>
              <a:t>Graphique</a:t>
            </a:r>
            <a:r>
              <a:rPr lang="en-GB" sz="800" dirty="0" smtClean="0">
                <a:latin typeface="Century Gothic" panose="020B0502020202020204" pitchFamily="34" charset="0"/>
              </a:rPr>
              <a:t> </a:t>
            </a:r>
            <a:r>
              <a:rPr lang="en-GB" sz="800" dirty="0">
                <a:latin typeface="Century Gothic" panose="020B0502020202020204" pitchFamily="34" charset="0"/>
              </a:rPr>
              <a:t>CGI</a:t>
            </a:r>
          </a:p>
        </p:txBody>
      </p:sp>
    </p:spTree>
    <p:extLst>
      <p:ext uri="{BB962C8B-B14F-4D97-AF65-F5344CB8AC3E}">
        <p14:creationId xmlns:p14="http://schemas.microsoft.com/office/powerpoint/2010/main" val="367667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  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4" r="14664"/>
          <a:stretch>
            <a:fillRect/>
          </a:stretch>
        </p:blipFill>
        <p:spPr/>
      </p:pic>
      <p:sp>
        <p:nvSpPr>
          <p:cNvPr id="7" name="Rectangle 6"/>
          <p:cNvSpPr/>
          <p:nvPr/>
        </p:nvSpPr>
        <p:spPr bwMode="auto">
          <a:xfrm>
            <a:off x="8348107" y="1782413"/>
            <a:ext cx="795893" cy="106136"/>
          </a:xfrm>
          <a:prstGeom prst="rect">
            <a:avLst/>
          </a:prstGeom>
          <a:solidFill>
            <a:srgbClr val="BC1B39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6025202" y="1349418"/>
            <a:ext cx="2658032" cy="238166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dirty="0" smtClean="0">
                <a:solidFill>
                  <a:schemeClr val="bg2">
                    <a:lumMod val="75000"/>
                  </a:schemeClr>
                </a:solidFill>
                <a:latin typeface="Century Gothic" pitchFamily="34" charset="0"/>
              </a:rPr>
              <a:t>Présentation centre I2CE</a:t>
            </a:r>
            <a:endParaRPr lang="fr-FR" sz="1050" dirty="0">
              <a:solidFill>
                <a:schemeClr val="bg2">
                  <a:lumMod val="75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8746054" y="1415433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902036" y="1610543"/>
            <a:ext cx="2393727" cy="413723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50000"/>
              </a:lnSpc>
            </a:pPr>
            <a:r>
              <a:rPr lang="fr-FR" sz="1400" b="1" dirty="0">
                <a:latin typeface="Century Gothic" pitchFamily="34" charset="0"/>
              </a:rPr>
              <a:t>CSE NORD </a:t>
            </a:r>
            <a:r>
              <a:rPr lang="fr-FR" sz="1400" b="1" dirty="0" smtClean="0">
                <a:latin typeface="Century Gothic" pitchFamily="34" charset="0"/>
              </a:rPr>
              <a:t>CDS J2EE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8746054" y="3028380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25" name="Rectangle 24"/>
          <p:cNvSpPr/>
          <p:nvPr/>
        </p:nvSpPr>
        <p:spPr bwMode="auto">
          <a:xfrm>
            <a:off x="8746054" y="3318628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6107635" y="2962458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kern="0" dirty="0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Présentation Projet par SG</a:t>
            </a: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107635" y="3258138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kern="0" dirty="0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Conclusion / Plan d’action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4373027" y="2024265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>
              <a:lnSpc>
                <a:spcPct val="150000"/>
              </a:lnSpc>
            </a:pPr>
            <a:r>
              <a:rPr lang="en-GB" sz="800" dirty="0" err="1" smtClean="0">
                <a:latin typeface="Century Gothic" panose="020B0502020202020204" pitchFamily="34" charset="0"/>
              </a:rPr>
              <a:t>Présentation</a:t>
            </a:r>
            <a:r>
              <a:rPr lang="en-GB" sz="800" dirty="0" smtClean="0">
                <a:latin typeface="Century Gothic" panose="020B0502020202020204" pitchFamily="34" charset="0"/>
              </a:rPr>
              <a:t> </a:t>
            </a:r>
            <a:r>
              <a:rPr lang="en-GB" sz="800" dirty="0">
                <a:latin typeface="Century Gothic" panose="020B0502020202020204" pitchFamily="34" charset="0"/>
              </a:rPr>
              <a:t>Copernic / Dashboard</a:t>
            </a:r>
          </a:p>
          <a:p>
            <a:pPr algn="r">
              <a:lnSpc>
                <a:spcPct val="150000"/>
              </a:lnSpc>
            </a:pPr>
            <a:r>
              <a:rPr lang="en-GB" sz="800" b="1" dirty="0">
                <a:latin typeface="Century Gothic" panose="020B0502020202020204" pitchFamily="34" charset="0"/>
              </a:rPr>
              <a:t>Architecture technique</a:t>
            </a:r>
          </a:p>
          <a:p>
            <a:pPr algn="r">
              <a:lnSpc>
                <a:spcPct val="150000"/>
              </a:lnSpc>
            </a:pPr>
            <a:r>
              <a:rPr lang="en-GB" sz="800" dirty="0">
                <a:latin typeface="Century Gothic" panose="020B0502020202020204" pitchFamily="34" charset="0"/>
              </a:rPr>
              <a:t>Notre savoir-faire Angular</a:t>
            </a:r>
          </a:p>
          <a:p>
            <a:pPr algn="r">
              <a:lnSpc>
                <a:spcPct val="150000"/>
              </a:lnSpc>
            </a:pPr>
            <a:r>
              <a:rPr lang="en-GB" sz="800" dirty="0">
                <a:latin typeface="Century Gothic" panose="020B0502020202020204" pitchFamily="34" charset="0"/>
              </a:rPr>
              <a:t>Studio </a:t>
            </a:r>
            <a:r>
              <a:rPr lang="en-GB" sz="800" dirty="0" err="1" smtClean="0">
                <a:latin typeface="Century Gothic" panose="020B0502020202020204" pitchFamily="34" charset="0"/>
              </a:rPr>
              <a:t>Graphique</a:t>
            </a:r>
            <a:r>
              <a:rPr lang="en-GB" sz="800" dirty="0" smtClean="0">
                <a:latin typeface="Century Gothic" panose="020B0502020202020204" pitchFamily="34" charset="0"/>
              </a:rPr>
              <a:t> </a:t>
            </a:r>
            <a:r>
              <a:rPr lang="en-GB" sz="800" dirty="0">
                <a:latin typeface="Century Gothic" panose="020B0502020202020204" pitchFamily="34" charset="0"/>
              </a:rPr>
              <a:t>CGI</a:t>
            </a:r>
          </a:p>
        </p:txBody>
      </p:sp>
    </p:spTree>
    <p:extLst>
      <p:ext uri="{BB962C8B-B14F-4D97-AF65-F5344CB8AC3E}">
        <p14:creationId xmlns:p14="http://schemas.microsoft.com/office/powerpoint/2010/main" val="405018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000" dirty="0" smtClean="0"/>
              <a:t>Architecture Technique</a:t>
            </a:r>
            <a:endParaRPr lang="fr-FR" sz="2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4294967295"/>
          </p:nvPr>
        </p:nvSpPr>
        <p:spPr>
          <a:xfrm>
            <a:off x="893763" y="947738"/>
            <a:ext cx="8250237" cy="366712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1600" u="sng" dirty="0" smtClean="0"/>
              <a:t>Outillage et industrialisation :</a:t>
            </a:r>
          </a:p>
          <a:p>
            <a:pPr marL="0" indent="0">
              <a:buNone/>
            </a:pPr>
            <a:endParaRPr lang="fr-FR" sz="1600" dirty="0" smtClean="0"/>
          </a:p>
          <a:p>
            <a:pPr marL="0" indent="0">
              <a:buNone/>
            </a:pPr>
            <a:r>
              <a:rPr lang="fr-FR" sz="1600" dirty="0" smtClean="0"/>
              <a:t>Dans l’écosystème SG, CGI travaille avec la plateforme d’intégration continue « </a:t>
            </a:r>
            <a:r>
              <a:rPr lang="fr-FR" sz="1600" dirty="0" err="1" smtClean="0"/>
              <a:t>Spice</a:t>
            </a:r>
            <a:r>
              <a:rPr lang="fr-FR" sz="1600" dirty="0" smtClean="0"/>
              <a:t> » et avec les déploiements via PAP (Package </a:t>
            </a:r>
            <a:r>
              <a:rPr lang="fr-FR" sz="1600" dirty="0" err="1" smtClean="0"/>
              <a:t>auto-porteur</a:t>
            </a:r>
            <a:r>
              <a:rPr lang="fr-FR" sz="1600" dirty="0" smtClean="0"/>
              <a:t>).</a:t>
            </a:r>
          </a:p>
          <a:p>
            <a:pPr marL="0" indent="0">
              <a:buNone/>
            </a:pPr>
            <a:r>
              <a:rPr lang="fr-FR" sz="1600" dirty="0" smtClean="0"/>
              <a:t>Toutes les technologies contenues dans cet écosystème sont maitrisés et connus de CGI. Nous avons une plateforme très proche en terme d’outillage.</a:t>
            </a:r>
          </a:p>
          <a:p>
            <a:pPr marL="0" indent="0">
              <a:buNone/>
            </a:pPr>
            <a:endParaRPr lang="fr-FR" sz="1600" dirty="0" smtClean="0"/>
          </a:p>
          <a:p>
            <a:pPr marL="0" indent="0">
              <a:buNone/>
            </a:pPr>
            <a:endParaRPr lang="fr-FR" sz="1600" dirty="0" smtClean="0"/>
          </a:p>
        </p:txBody>
      </p:sp>
    </p:spTree>
    <p:extLst>
      <p:ext uri="{BB962C8B-B14F-4D97-AF65-F5344CB8AC3E}">
        <p14:creationId xmlns:p14="http://schemas.microsoft.com/office/powerpoint/2010/main" val="19501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 txBox="1">
            <a:spLocks/>
          </p:cNvSpPr>
          <p:nvPr/>
        </p:nvSpPr>
        <p:spPr>
          <a:xfrm>
            <a:off x="-76781" y="1969303"/>
            <a:ext cx="3315495" cy="113512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fr-FR" sz="1200" dirty="0">
              <a:solidFill>
                <a:schemeClr val="bg2">
                  <a:lumMod val="75000"/>
                </a:schemeClr>
              </a:solidFill>
              <a:latin typeface="Century Gothic" pitchFamily="34" charset="0"/>
            </a:endParaRPr>
          </a:p>
        </p:txBody>
      </p:sp>
      <p:pic>
        <p:nvPicPr>
          <p:cNvPr id="17" name="Espace réservé pour une image  7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6" r="3316"/>
          <a:stretch>
            <a:fillRect/>
          </a:stretch>
        </p:blipFill>
        <p:spPr>
          <a:xfrm>
            <a:off x="0" y="0"/>
            <a:ext cx="7208400" cy="5143500"/>
          </a:xfrm>
        </p:spPr>
      </p:pic>
      <p:sp>
        <p:nvSpPr>
          <p:cNvPr id="18" name="Rectangle 17"/>
          <p:cNvSpPr/>
          <p:nvPr/>
        </p:nvSpPr>
        <p:spPr bwMode="auto">
          <a:xfrm>
            <a:off x="8348107" y="2093369"/>
            <a:ext cx="795893" cy="106136"/>
          </a:xfrm>
          <a:prstGeom prst="rect">
            <a:avLst/>
          </a:prstGeom>
          <a:solidFill>
            <a:srgbClr val="BC1B39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6025202" y="1405460"/>
            <a:ext cx="2658032" cy="238166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dirty="0" smtClean="0">
                <a:solidFill>
                  <a:schemeClr val="bg2">
                    <a:lumMod val="75000"/>
                  </a:schemeClr>
                </a:solidFill>
                <a:latin typeface="Century Gothic" pitchFamily="34" charset="0"/>
              </a:rPr>
              <a:t>Présentation centre I2CE</a:t>
            </a:r>
            <a:endParaRPr lang="fr-FR" sz="1050" dirty="0">
              <a:solidFill>
                <a:schemeClr val="bg2">
                  <a:lumMod val="75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8746054" y="1471475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5701086" y="2000992"/>
            <a:ext cx="2594678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400" b="1" dirty="0" smtClean="0">
                <a:latin typeface="Century Gothic" pitchFamily="34" charset="0"/>
              </a:rPr>
              <a:t>Présentation projet par SG</a:t>
            </a:r>
            <a:endParaRPr lang="fr-FR" sz="1400" b="1" dirty="0">
              <a:latin typeface="Century Gothic" pitchFamily="34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8746054" y="2455295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6107635" y="2394805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kern="0" dirty="0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Conclusion / Plan d’action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8746054" y="1762536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107635" y="1701935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dirty="0">
                <a:solidFill>
                  <a:schemeClr val="bg2">
                    <a:lumMod val="75000"/>
                  </a:schemeClr>
                </a:solidFill>
                <a:latin typeface="Century Gothic" pitchFamily="34" charset="0"/>
              </a:rPr>
              <a:t>CSE NORD CDS J2EE</a:t>
            </a:r>
          </a:p>
        </p:txBody>
      </p:sp>
    </p:spTree>
    <p:extLst>
      <p:ext uri="{BB962C8B-B14F-4D97-AF65-F5344CB8AC3E}">
        <p14:creationId xmlns:p14="http://schemas.microsoft.com/office/powerpoint/2010/main" val="1566347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 txBox="1">
            <a:spLocks/>
          </p:cNvSpPr>
          <p:nvPr/>
        </p:nvSpPr>
        <p:spPr>
          <a:xfrm>
            <a:off x="-76781" y="1969303"/>
            <a:ext cx="3315495" cy="113512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fr-FR" sz="1200" dirty="0">
              <a:solidFill>
                <a:schemeClr val="bg2">
                  <a:lumMod val="75000"/>
                </a:schemeClr>
              </a:solidFill>
              <a:latin typeface="Century Gothic" pitchFamily="34" charset="0"/>
            </a:endParaRPr>
          </a:p>
        </p:txBody>
      </p:sp>
      <p:pic>
        <p:nvPicPr>
          <p:cNvPr id="16" name="Picture 2" descr="C:\Users\andrieuxjo\Desktop\0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72151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 txBox="1">
            <a:spLocks/>
          </p:cNvSpPr>
          <p:nvPr/>
        </p:nvSpPr>
        <p:spPr>
          <a:xfrm>
            <a:off x="6025202" y="1338436"/>
            <a:ext cx="2658032" cy="238166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dirty="0" smtClean="0">
                <a:solidFill>
                  <a:schemeClr val="bg2">
                    <a:lumMod val="75000"/>
                  </a:schemeClr>
                </a:solidFill>
                <a:latin typeface="Century Gothic" pitchFamily="34" charset="0"/>
              </a:rPr>
              <a:t>Présentation centre I2CE</a:t>
            </a:r>
            <a:endParaRPr lang="fr-FR" sz="1050" dirty="0">
              <a:solidFill>
                <a:schemeClr val="bg2">
                  <a:lumMod val="75000"/>
                </a:schemeClr>
              </a:solidFill>
              <a:latin typeface="Century Gothic" pitchFamily="34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8746054" y="1404451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20" name="Rectangle 19"/>
          <p:cNvSpPr/>
          <p:nvPr/>
        </p:nvSpPr>
        <p:spPr bwMode="auto">
          <a:xfrm>
            <a:off x="8746054" y="1748580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6107635" y="1687979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dirty="0">
                <a:solidFill>
                  <a:schemeClr val="bg2">
                    <a:lumMod val="75000"/>
                  </a:schemeClr>
                </a:solidFill>
                <a:latin typeface="Century Gothic" pitchFamily="34" charset="0"/>
              </a:rPr>
              <a:t>CSE NORD CDS J2EE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8746054" y="2059736"/>
            <a:ext cx="397946" cy="10613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6107635" y="2008607"/>
            <a:ext cx="2575599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050" kern="0" dirty="0">
                <a:solidFill>
                  <a:schemeClr val="bg2">
                    <a:lumMod val="7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Présentation Projet GDPR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8348107" y="2392828"/>
            <a:ext cx="795893" cy="106136"/>
          </a:xfrm>
          <a:prstGeom prst="rect">
            <a:avLst/>
          </a:prstGeom>
          <a:solidFill>
            <a:srgbClr val="BC1B39"/>
          </a:solidFill>
          <a:ln>
            <a:noFill/>
          </a:ln>
        </p:spPr>
        <p:txBody>
          <a:bodyPr lIns="0" tIns="0" rIns="0" bIns="0" rtlCol="0" anchor="ctr"/>
          <a:lstStyle/>
          <a:p>
            <a:pPr algn="ctr"/>
            <a:endParaRPr lang="fr-FR"/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6228151" y="2300451"/>
            <a:ext cx="2067612" cy="236414"/>
          </a:xfrm>
          <a:prstGeom prst="rect">
            <a:avLst/>
          </a:prstGeom>
        </p:spPr>
        <p:txBody>
          <a:bodyPr lIns="68580" tIns="34290" rIns="68580" bIns="3429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fr-FR" sz="1400" b="1" dirty="0" smtClean="0">
                <a:latin typeface="Century Gothic" pitchFamily="34" charset="0"/>
              </a:rPr>
              <a:t>Conclusion /</a:t>
            </a:r>
          </a:p>
          <a:p>
            <a:pPr algn="r"/>
            <a:r>
              <a:rPr lang="fr-FR" sz="1400" b="1" dirty="0" smtClean="0">
                <a:latin typeface="Century Gothic" pitchFamily="34" charset="0"/>
              </a:rPr>
              <a:t>Plan d’action</a:t>
            </a:r>
            <a:endParaRPr lang="fr-FR" sz="1400" b="1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64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000" dirty="0" smtClean="0"/>
              <a:t>Ordre du jour</a:t>
            </a:r>
            <a:endParaRPr lang="fr-FR" sz="2000" dirty="0"/>
          </a:p>
        </p:txBody>
      </p:sp>
      <p:sp>
        <p:nvSpPr>
          <p:cNvPr id="8" name="Oval 15"/>
          <p:cNvSpPr/>
          <p:nvPr/>
        </p:nvSpPr>
        <p:spPr>
          <a:xfrm>
            <a:off x="408754" y="2788575"/>
            <a:ext cx="370142" cy="370140"/>
          </a:xfrm>
          <a:prstGeom prst="ellipse">
            <a:avLst/>
          </a:prstGeom>
          <a:noFill/>
          <a:ln w="6350">
            <a:solidFill>
              <a:srgbClr val="B419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rgbClr val="B4193C"/>
                </a:solidFill>
                <a:latin typeface="Century Gothic" pitchFamily="34" charset="0"/>
                <a:ea typeface="Titillium" charset="0"/>
                <a:cs typeface="Titillium" charset="0"/>
              </a:rPr>
              <a:t>1</a:t>
            </a:r>
          </a:p>
        </p:txBody>
      </p:sp>
      <p:sp>
        <p:nvSpPr>
          <p:cNvPr id="25" name="Oval 15"/>
          <p:cNvSpPr/>
          <p:nvPr/>
        </p:nvSpPr>
        <p:spPr>
          <a:xfrm>
            <a:off x="1557606" y="2788576"/>
            <a:ext cx="370140" cy="370138"/>
          </a:xfrm>
          <a:prstGeom prst="ellipse">
            <a:avLst/>
          </a:prstGeom>
          <a:noFill/>
          <a:ln w="6350">
            <a:solidFill>
              <a:srgbClr val="B419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rgbClr val="B4193C"/>
                </a:solidFill>
                <a:latin typeface="Century Gothic" pitchFamily="34" charset="0"/>
                <a:ea typeface="Titillium" charset="0"/>
                <a:cs typeface="Titillium" charset="0"/>
              </a:rPr>
              <a:t>2</a:t>
            </a:r>
          </a:p>
        </p:txBody>
      </p:sp>
      <p:sp>
        <p:nvSpPr>
          <p:cNvPr id="26" name="Oval 15"/>
          <p:cNvSpPr/>
          <p:nvPr/>
        </p:nvSpPr>
        <p:spPr>
          <a:xfrm>
            <a:off x="2782656" y="2788575"/>
            <a:ext cx="370142" cy="370140"/>
          </a:xfrm>
          <a:prstGeom prst="ellipse">
            <a:avLst/>
          </a:prstGeom>
          <a:noFill/>
          <a:ln w="6350">
            <a:solidFill>
              <a:srgbClr val="B419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rgbClr val="B4193C"/>
                </a:solidFill>
                <a:latin typeface="Century Gothic" pitchFamily="34" charset="0"/>
                <a:ea typeface="Titillium" charset="0"/>
                <a:cs typeface="Titillium" charset="0"/>
              </a:rPr>
              <a:t>3</a:t>
            </a:r>
          </a:p>
        </p:txBody>
      </p:sp>
      <p:sp>
        <p:nvSpPr>
          <p:cNvPr id="27" name="Oval 15"/>
          <p:cNvSpPr/>
          <p:nvPr/>
        </p:nvSpPr>
        <p:spPr>
          <a:xfrm>
            <a:off x="3931508" y="2788577"/>
            <a:ext cx="370138" cy="370136"/>
          </a:xfrm>
          <a:prstGeom prst="ellipse">
            <a:avLst/>
          </a:prstGeom>
          <a:noFill/>
          <a:ln w="6350">
            <a:solidFill>
              <a:srgbClr val="B419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rgbClr val="B4193C"/>
                </a:solidFill>
                <a:latin typeface="Century Gothic" pitchFamily="34" charset="0"/>
                <a:ea typeface="Titillium" charset="0"/>
                <a:cs typeface="Titillium" charset="0"/>
              </a:rPr>
              <a:t>4</a:t>
            </a:r>
          </a:p>
        </p:txBody>
      </p:sp>
      <p:cxnSp>
        <p:nvCxnSpPr>
          <p:cNvPr id="31" name="Connecteur droit 30"/>
          <p:cNvCxnSpPr/>
          <p:nvPr/>
        </p:nvCxnSpPr>
        <p:spPr>
          <a:xfrm>
            <a:off x="895103" y="2973645"/>
            <a:ext cx="576429" cy="0"/>
          </a:xfrm>
          <a:prstGeom prst="line">
            <a:avLst/>
          </a:prstGeom>
          <a:ln w="31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/>
          <p:cNvCxnSpPr/>
          <p:nvPr/>
        </p:nvCxnSpPr>
        <p:spPr>
          <a:xfrm>
            <a:off x="1973455" y="2973645"/>
            <a:ext cx="760220" cy="0"/>
          </a:xfrm>
          <a:prstGeom prst="line">
            <a:avLst/>
          </a:prstGeom>
          <a:ln w="31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32"/>
          <p:cNvCxnSpPr/>
          <p:nvPr/>
        </p:nvCxnSpPr>
        <p:spPr>
          <a:xfrm>
            <a:off x="3221480" y="2973645"/>
            <a:ext cx="626620" cy="0"/>
          </a:xfrm>
          <a:prstGeom prst="line">
            <a:avLst/>
          </a:prstGeom>
          <a:ln w="31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12"/>
          <p:cNvSpPr txBox="1"/>
          <p:nvPr/>
        </p:nvSpPr>
        <p:spPr>
          <a:xfrm>
            <a:off x="370664" y="2128204"/>
            <a:ext cx="47204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200" b="1" dirty="0" smtClean="0">
                <a:latin typeface="Century Gothic" panose="020B0502020202020204" pitchFamily="34" charset="0"/>
              </a:rPr>
              <a:t>17</a:t>
            </a:r>
            <a:r>
              <a:rPr lang="fr-FR" sz="1200" b="1" dirty="0" smtClean="0">
                <a:latin typeface="Century Gothic" panose="020B0502020202020204" pitchFamily="34" charset="0"/>
              </a:rPr>
              <a:t>h</a:t>
            </a:r>
            <a:endParaRPr lang="en-US" sz="1200" dirty="0">
              <a:latin typeface="Century Gothic" panose="020B0502020202020204" pitchFamily="34" charset="0"/>
              <a:ea typeface="Titillium" charset="0"/>
              <a:cs typeface="Titillium" charset="0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-166743" y="2373529"/>
            <a:ext cx="1521136" cy="267291"/>
          </a:xfrm>
          <a:prstGeom prst="rect">
            <a:avLst/>
          </a:prstGeom>
        </p:spPr>
        <p:txBody>
          <a:bodyPr wrap="square" lIns="112307" tIns="56153" rIns="112307" bIns="56153">
            <a:spAutoFit/>
          </a:bodyPr>
          <a:lstStyle/>
          <a:p>
            <a:pPr algn="ctr"/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Rappel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TextBox 12"/>
          <p:cNvSpPr txBox="1"/>
          <p:nvPr/>
        </p:nvSpPr>
        <p:spPr>
          <a:xfrm>
            <a:off x="1506652" y="2128204"/>
            <a:ext cx="47204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200" b="1" dirty="0" smtClean="0">
                <a:latin typeface="Century Gothic" panose="020B0502020202020204" pitchFamily="34" charset="0"/>
              </a:rPr>
              <a:t>17h10</a:t>
            </a:r>
            <a:endParaRPr lang="en-US" sz="1200" dirty="0">
              <a:latin typeface="Century Gothic" panose="020B0502020202020204" pitchFamily="34" charset="0"/>
              <a:ea typeface="Titillium" charset="0"/>
              <a:cs typeface="Titillium" charset="0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957182" y="2373529"/>
            <a:ext cx="1570987" cy="267291"/>
          </a:xfrm>
          <a:prstGeom prst="rect">
            <a:avLst/>
          </a:prstGeom>
        </p:spPr>
        <p:txBody>
          <a:bodyPr wrap="square" lIns="112307" tIns="56153" rIns="112307" bIns="56153">
            <a:spAutoFit/>
          </a:bodyPr>
          <a:lstStyle/>
          <a:p>
            <a:pPr algn="ctr"/>
            <a:r>
              <a:rPr lang="fr-FR" sz="1000" kern="0" dirty="0" err="1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groupBy</a:t>
            </a:r>
            <a:r>
              <a:rPr lang="fr-FR" sz="1000" kern="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/ </a:t>
            </a:r>
            <a:r>
              <a:rPr lang="fr-FR" sz="1000" kern="0" dirty="0" err="1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toMap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365344" y="2354975"/>
            <a:ext cx="1489675" cy="267291"/>
          </a:xfrm>
          <a:prstGeom prst="rect">
            <a:avLst/>
          </a:prstGeom>
        </p:spPr>
        <p:txBody>
          <a:bodyPr wrap="square" lIns="112307" tIns="56153" rIns="112307" bIns="56153">
            <a:spAutoFit/>
          </a:bodyPr>
          <a:lstStyle/>
          <a:p>
            <a:pPr algn="ctr"/>
            <a:r>
              <a:rPr lang="fr-FR" sz="1000" kern="0" dirty="0" err="1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flatMap</a:t>
            </a:r>
            <a:r>
              <a:rPr lang="fr-FR" sz="1000" kern="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TextBox 12"/>
          <p:cNvSpPr txBox="1"/>
          <p:nvPr/>
        </p:nvSpPr>
        <p:spPr>
          <a:xfrm>
            <a:off x="3887022" y="2128203"/>
            <a:ext cx="47204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200" b="1" dirty="0" smtClean="0">
                <a:latin typeface="Century Gothic" panose="020B0502020202020204" pitchFamily="34" charset="0"/>
              </a:rPr>
              <a:t>17h30</a:t>
            </a:r>
            <a:endParaRPr lang="en-US" sz="1200" dirty="0">
              <a:latin typeface="Century Gothic" panose="020B0502020202020204" pitchFamily="34" charset="0"/>
              <a:ea typeface="Titillium" charset="0"/>
              <a:cs typeface="Titillium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4219353" y="2373732"/>
            <a:ext cx="2048607" cy="267291"/>
          </a:xfrm>
          <a:prstGeom prst="rect">
            <a:avLst/>
          </a:prstGeom>
        </p:spPr>
        <p:txBody>
          <a:bodyPr wrap="square" lIns="112307" tIns="56153" rIns="112307" bIns="56153">
            <a:spAutoFit/>
          </a:bodyPr>
          <a:lstStyle/>
          <a:p>
            <a:pPr algn="ctr"/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Garder contexte</a:t>
            </a:r>
          </a:p>
        </p:txBody>
      </p:sp>
      <p:sp>
        <p:nvSpPr>
          <p:cNvPr id="81" name="Shape 3654"/>
          <p:cNvSpPr/>
          <p:nvPr/>
        </p:nvSpPr>
        <p:spPr>
          <a:xfrm>
            <a:off x="1602385" y="1710190"/>
            <a:ext cx="280580" cy="2805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33" y="11950"/>
                </a:moveTo>
                <a:lnTo>
                  <a:pt x="12831" y="14045"/>
                </a:lnTo>
                <a:lnTo>
                  <a:pt x="11135" y="12801"/>
                </a:lnTo>
                <a:lnTo>
                  <a:pt x="10555" y="12375"/>
                </a:lnTo>
                <a:lnTo>
                  <a:pt x="9974" y="12801"/>
                </a:lnTo>
                <a:lnTo>
                  <a:pt x="8277" y="14045"/>
                </a:lnTo>
                <a:lnTo>
                  <a:pt x="8976" y="11950"/>
                </a:lnTo>
                <a:lnTo>
                  <a:pt x="9195" y="11291"/>
                </a:lnTo>
                <a:lnTo>
                  <a:pt x="8647" y="10864"/>
                </a:lnTo>
                <a:lnTo>
                  <a:pt x="7280" y="9801"/>
                </a:lnTo>
                <a:lnTo>
                  <a:pt x="9560" y="9801"/>
                </a:lnTo>
                <a:lnTo>
                  <a:pt x="9799" y="9167"/>
                </a:lnTo>
                <a:lnTo>
                  <a:pt x="10555" y="7167"/>
                </a:lnTo>
                <a:lnTo>
                  <a:pt x="11310" y="9167"/>
                </a:lnTo>
                <a:lnTo>
                  <a:pt x="11549" y="9801"/>
                </a:lnTo>
                <a:lnTo>
                  <a:pt x="13829" y="9801"/>
                </a:lnTo>
                <a:lnTo>
                  <a:pt x="12462" y="10864"/>
                </a:lnTo>
                <a:lnTo>
                  <a:pt x="11914" y="11291"/>
                </a:lnTo>
                <a:cubicBezTo>
                  <a:pt x="11914" y="11291"/>
                  <a:pt x="12133" y="11950"/>
                  <a:pt x="12133" y="11950"/>
                </a:cubicBezTo>
                <a:close/>
                <a:moveTo>
                  <a:pt x="12228" y="8820"/>
                </a:moveTo>
                <a:lnTo>
                  <a:pt x="10555" y="4388"/>
                </a:lnTo>
                <a:lnTo>
                  <a:pt x="8881" y="8820"/>
                </a:lnTo>
                <a:lnTo>
                  <a:pt x="4418" y="8820"/>
                </a:lnTo>
                <a:lnTo>
                  <a:pt x="8044" y="11639"/>
                </a:lnTo>
                <a:lnTo>
                  <a:pt x="6371" y="16660"/>
                </a:lnTo>
                <a:lnTo>
                  <a:pt x="10555" y="13592"/>
                </a:lnTo>
                <a:lnTo>
                  <a:pt x="14738" y="16660"/>
                </a:lnTo>
                <a:lnTo>
                  <a:pt x="13065" y="11639"/>
                </a:lnTo>
                <a:lnTo>
                  <a:pt x="16691" y="8820"/>
                </a:lnTo>
                <a:cubicBezTo>
                  <a:pt x="16691" y="8820"/>
                  <a:pt x="12228" y="8820"/>
                  <a:pt x="12228" y="8820"/>
                </a:cubicBezTo>
                <a:close/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3" name="Shape 3611"/>
          <p:cNvSpPr/>
          <p:nvPr/>
        </p:nvSpPr>
        <p:spPr>
          <a:xfrm>
            <a:off x="2852944" y="1710190"/>
            <a:ext cx="229565" cy="2805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5891"/>
                </a:moveTo>
                <a:lnTo>
                  <a:pt x="1200" y="5891"/>
                </a:lnTo>
                <a:lnTo>
                  <a:pt x="1200" y="3927"/>
                </a:lnTo>
                <a:lnTo>
                  <a:pt x="6000" y="3927"/>
                </a:lnTo>
                <a:cubicBezTo>
                  <a:pt x="6000" y="4469"/>
                  <a:pt x="6538" y="4909"/>
                  <a:pt x="7200" y="4909"/>
                </a:cubicBezTo>
                <a:lnTo>
                  <a:pt x="14400" y="4909"/>
                </a:lnTo>
                <a:cubicBezTo>
                  <a:pt x="15062" y="4909"/>
                  <a:pt x="15600" y="4469"/>
                  <a:pt x="15600" y="3927"/>
                </a:cubicBezTo>
                <a:lnTo>
                  <a:pt x="20400" y="3927"/>
                </a:lnTo>
                <a:cubicBezTo>
                  <a:pt x="20400" y="3927"/>
                  <a:pt x="20400" y="5891"/>
                  <a:pt x="20400" y="58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6873"/>
                </a:lnTo>
                <a:lnTo>
                  <a:pt x="20400" y="6873"/>
                </a:lnTo>
                <a:cubicBezTo>
                  <a:pt x="20400" y="6873"/>
                  <a:pt x="20400" y="20618"/>
                  <a:pt x="20400" y="20618"/>
                </a:cubicBezTo>
                <a:close/>
                <a:moveTo>
                  <a:pt x="7200" y="1964"/>
                </a:moveTo>
                <a:lnTo>
                  <a:pt x="14400" y="1964"/>
                </a:lnTo>
                <a:lnTo>
                  <a:pt x="14400" y="3927"/>
                </a:lnTo>
                <a:lnTo>
                  <a:pt x="7200" y="3927"/>
                </a:lnTo>
                <a:cubicBezTo>
                  <a:pt x="7200" y="3927"/>
                  <a:pt x="7200" y="1964"/>
                  <a:pt x="7200" y="1964"/>
                </a:cubicBezTo>
                <a:close/>
                <a:moveTo>
                  <a:pt x="20400" y="2945"/>
                </a:moveTo>
                <a:lnTo>
                  <a:pt x="15600" y="2945"/>
                </a:lnTo>
                <a:lnTo>
                  <a:pt x="15600" y="1964"/>
                </a:lnTo>
                <a:cubicBezTo>
                  <a:pt x="15600" y="1422"/>
                  <a:pt x="15062" y="982"/>
                  <a:pt x="14400" y="982"/>
                </a:cubicBezTo>
                <a:lnTo>
                  <a:pt x="12000" y="982"/>
                </a:lnTo>
                <a:cubicBezTo>
                  <a:pt x="12000" y="440"/>
                  <a:pt x="11462" y="0"/>
                  <a:pt x="10800" y="0"/>
                </a:cubicBezTo>
                <a:cubicBezTo>
                  <a:pt x="10138" y="0"/>
                  <a:pt x="9600" y="440"/>
                  <a:pt x="9600" y="982"/>
                </a:cubicBezTo>
                <a:lnTo>
                  <a:pt x="7200" y="982"/>
                </a:lnTo>
                <a:cubicBezTo>
                  <a:pt x="6538" y="982"/>
                  <a:pt x="6000" y="1422"/>
                  <a:pt x="6000" y="1964"/>
                </a:cubicBezTo>
                <a:lnTo>
                  <a:pt x="6000" y="2945"/>
                </a:lnTo>
                <a:lnTo>
                  <a:pt x="1200" y="2945"/>
                </a:lnTo>
                <a:cubicBezTo>
                  <a:pt x="538" y="2945"/>
                  <a:pt x="0" y="3386"/>
                  <a:pt x="0" y="3927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3927"/>
                </a:lnTo>
                <a:cubicBezTo>
                  <a:pt x="21600" y="3386"/>
                  <a:pt x="21062" y="2945"/>
                  <a:pt x="20400" y="2945"/>
                </a:cubicBezTo>
                <a:moveTo>
                  <a:pt x="4200" y="16691"/>
                </a:moveTo>
                <a:lnTo>
                  <a:pt x="15000" y="16691"/>
                </a:lnTo>
                <a:cubicBezTo>
                  <a:pt x="15331" y="16691"/>
                  <a:pt x="15600" y="16472"/>
                  <a:pt x="15600" y="16200"/>
                </a:cubicBezTo>
                <a:cubicBezTo>
                  <a:pt x="15600" y="15929"/>
                  <a:pt x="15331" y="15709"/>
                  <a:pt x="15000" y="15709"/>
                </a:cubicBez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moveTo>
                  <a:pt x="4200" y="13745"/>
                </a:moveTo>
                <a:lnTo>
                  <a:pt x="17400" y="13745"/>
                </a:lnTo>
                <a:cubicBezTo>
                  <a:pt x="17731" y="13745"/>
                  <a:pt x="18000" y="13526"/>
                  <a:pt x="18000" y="13255"/>
                </a:cubicBezTo>
                <a:cubicBezTo>
                  <a:pt x="18000" y="12984"/>
                  <a:pt x="17731" y="12764"/>
                  <a:pt x="17400" y="12764"/>
                </a:cubicBezTo>
                <a:lnTo>
                  <a:pt x="4200" y="12764"/>
                </a:lnTo>
                <a:cubicBezTo>
                  <a:pt x="3869" y="12764"/>
                  <a:pt x="3600" y="12984"/>
                  <a:pt x="3600" y="13255"/>
                </a:cubicBezTo>
                <a:cubicBezTo>
                  <a:pt x="3600" y="13526"/>
                  <a:pt x="3869" y="13745"/>
                  <a:pt x="4200" y="13745"/>
                </a:cubicBezTo>
                <a:moveTo>
                  <a:pt x="4200" y="10800"/>
                </a:moveTo>
                <a:lnTo>
                  <a:pt x="11400" y="10800"/>
                </a:lnTo>
                <a:cubicBezTo>
                  <a:pt x="11731" y="10800"/>
                  <a:pt x="12000" y="10581"/>
                  <a:pt x="12000" y="10309"/>
                </a:cubicBezTo>
                <a:cubicBezTo>
                  <a:pt x="12000" y="10038"/>
                  <a:pt x="11731" y="9818"/>
                  <a:pt x="11400" y="9818"/>
                </a:cubicBezTo>
                <a:lnTo>
                  <a:pt x="4200" y="9818"/>
                </a:lnTo>
                <a:cubicBezTo>
                  <a:pt x="3869" y="9818"/>
                  <a:pt x="3600" y="10038"/>
                  <a:pt x="3600" y="10309"/>
                </a:cubicBezTo>
                <a:cubicBezTo>
                  <a:pt x="3600" y="10581"/>
                  <a:pt x="3869" y="10800"/>
                  <a:pt x="4200" y="10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4" name="Shape 3613"/>
          <p:cNvSpPr/>
          <p:nvPr/>
        </p:nvSpPr>
        <p:spPr>
          <a:xfrm>
            <a:off x="3969892" y="1710190"/>
            <a:ext cx="280580" cy="2805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85" name="Shape 3690"/>
          <p:cNvSpPr/>
          <p:nvPr/>
        </p:nvSpPr>
        <p:spPr>
          <a:xfrm>
            <a:off x="453535" y="1735685"/>
            <a:ext cx="280580" cy="229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0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3"/>
                  <a:pt x="8380" y="7241"/>
                  <a:pt x="8380" y="7241"/>
                </a:cubicBezTo>
                <a:cubicBezTo>
                  <a:pt x="8112" y="6504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2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6"/>
                  <a:pt x="12890" y="2039"/>
                  <a:pt x="13313" y="3272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3"/>
                </a:cubicBezTo>
                <a:cubicBezTo>
                  <a:pt x="13386" y="9109"/>
                  <a:pt x="13260" y="9535"/>
                  <a:pt x="13227" y="9619"/>
                </a:cubicBezTo>
                <a:cubicBezTo>
                  <a:pt x="13219" y="9631"/>
                  <a:pt x="13101" y="9813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0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2"/>
                </a:cubicBezTo>
                <a:cubicBezTo>
                  <a:pt x="13957" y="10422"/>
                  <a:pt x="14531" y="9808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4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80"/>
                </a:cubicBezTo>
                <a:cubicBezTo>
                  <a:pt x="6540" y="5169"/>
                  <a:pt x="7179" y="6892"/>
                  <a:pt x="7494" y="7758"/>
                </a:cubicBezTo>
                <a:cubicBezTo>
                  <a:pt x="7110" y="9740"/>
                  <a:pt x="7642" y="10422"/>
                  <a:pt x="7642" y="10422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7"/>
                </a:moveTo>
                <a:cubicBezTo>
                  <a:pt x="19516" y="15007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4"/>
                </a:cubicBezTo>
                <a:cubicBezTo>
                  <a:pt x="19388" y="7760"/>
                  <a:pt x="19900" y="6420"/>
                  <a:pt x="19470" y="5184"/>
                </a:cubicBezTo>
                <a:cubicBezTo>
                  <a:pt x="18974" y="3713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4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1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6"/>
                  <a:pt x="17332" y="3919"/>
                </a:cubicBezTo>
                <a:cubicBezTo>
                  <a:pt x="17375" y="3953"/>
                  <a:pt x="17421" y="3983"/>
                  <a:pt x="17467" y="4007"/>
                </a:cubicBezTo>
                <a:cubicBezTo>
                  <a:pt x="17950" y="4265"/>
                  <a:pt x="18131" y="4361"/>
                  <a:pt x="18562" y="5641"/>
                </a:cubicBezTo>
                <a:cubicBezTo>
                  <a:pt x="18822" y="6387"/>
                  <a:pt x="18452" y="7378"/>
                  <a:pt x="18253" y="7910"/>
                </a:cubicBezTo>
                <a:cubicBezTo>
                  <a:pt x="18161" y="8155"/>
                  <a:pt x="18130" y="8457"/>
                  <a:pt x="18182" y="8719"/>
                </a:cubicBezTo>
                <a:cubicBezTo>
                  <a:pt x="18316" y="9392"/>
                  <a:pt x="18254" y="9707"/>
                  <a:pt x="18232" y="9784"/>
                </a:cubicBezTo>
                <a:cubicBezTo>
                  <a:pt x="18230" y="9789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2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7"/>
                  <a:pt x="19516" y="15007"/>
                </a:cubicBezTo>
                <a:moveTo>
                  <a:pt x="2371" y="16155"/>
                </a:moveTo>
                <a:cubicBezTo>
                  <a:pt x="3030" y="15932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9"/>
                  <a:pt x="3367" y="9784"/>
                </a:cubicBezTo>
                <a:cubicBezTo>
                  <a:pt x="3346" y="9707"/>
                  <a:pt x="3283" y="9392"/>
                  <a:pt x="3418" y="8719"/>
                </a:cubicBezTo>
                <a:cubicBezTo>
                  <a:pt x="3470" y="8457"/>
                  <a:pt x="3439" y="8155"/>
                  <a:pt x="3347" y="7910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1"/>
                  <a:pt x="3649" y="4265"/>
                  <a:pt x="4133" y="4007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6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4"/>
                </a:cubicBezTo>
                <a:cubicBezTo>
                  <a:pt x="6045" y="3548"/>
                  <a:pt x="6096" y="3341"/>
                  <a:pt x="6165" y="3133"/>
                </a:cubicBezTo>
                <a:cubicBezTo>
                  <a:pt x="6225" y="2950"/>
                  <a:pt x="6289" y="2793"/>
                  <a:pt x="6351" y="2631"/>
                </a:cubicBezTo>
                <a:cubicBezTo>
                  <a:pt x="6046" y="2469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3"/>
                  <a:pt x="2130" y="5184"/>
                </a:cubicBezTo>
                <a:cubicBezTo>
                  <a:pt x="1700" y="6420"/>
                  <a:pt x="2212" y="7760"/>
                  <a:pt x="2464" y="8434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7"/>
                  <a:pt x="2084" y="15007"/>
                </a:cubicBezTo>
                <a:cubicBezTo>
                  <a:pt x="1191" y="15387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5" name="TextBox 12"/>
          <p:cNvSpPr txBox="1"/>
          <p:nvPr/>
        </p:nvSpPr>
        <p:spPr>
          <a:xfrm>
            <a:off x="2731703" y="2127386"/>
            <a:ext cx="47204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200" b="1" dirty="0" smtClean="0">
                <a:latin typeface="Century Gothic" panose="020B0502020202020204" pitchFamily="34" charset="0"/>
              </a:rPr>
              <a:t>17h20</a:t>
            </a:r>
            <a:endParaRPr lang="en-US" sz="1200" dirty="0">
              <a:latin typeface="Century Gothic" panose="020B0502020202020204" pitchFamily="34" charset="0"/>
              <a:ea typeface="Titillium" charset="0"/>
              <a:cs typeface="Titillium" charset="0"/>
            </a:endParaRPr>
          </a:p>
        </p:txBody>
      </p:sp>
      <p:sp>
        <p:nvSpPr>
          <p:cNvPr id="28" name="Oval 15"/>
          <p:cNvSpPr/>
          <p:nvPr/>
        </p:nvSpPr>
        <p:spPr>
          <a:xfrm>
            <a:off x="5064983" y="2769527"/>
            <a:ext cx="370138" cy="370136"/>
          </a:xfrm>
          <a:prstGeom prst="ellipse">
            <a:avLst/>
          </a:prstGeom>
          <a:noFill/>
          <a:ln w="6350">
            <a:solidFill>
              <a:srgbClr val="B419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rgbClr val="B4193C"/>
                </a:solidFill>
                <a:latin typeface="Century Gothic" pitchFamily="34" charset="0"/>
                <a:ea typeface="Titillium" charset="0"/>
                <a:cs typeface="Titillium" charset="0"/>
              </a:rPr>
              <a:t>5</a:t>
            </a:r>
            <a:endParaRPr lang="en-US" sz="1200" dirty="0" smtClean="0">
              <a:solidFill>
                <a:srgbClr val="B4193C"/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  <p:sp>
        <p:nvSpPr>
          <p:cNvPr id="29" name="TextBox 12"/>
          <p:cNvSpPr txBox="1"/>
          <p:nvPr/>
        </p:nvSpPr>
        <p:spPr>
          <a:xfrm>
            <a:off x="5020497" y="2109153"/>
            <a:ext cx="47204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200" b="1" dirty="0" smtClean="0">
                <a:latin typeface="Century Gothic" panose="020B0502020202020204" pitchFamily="34" charset="0"/>
              </a:rPr>
              <a:t>17h40</a:t>
            </a:r>
            <a:endParaRPr lang="en-US" sz="1200" dirty="0">
              <a:latin typeface="Century Gothic" panose="020B0502020202020204" pitchFamily="34" charset="0"/>
              <a:ea typeface="Titillium" charset="0"/>
              <a:cs typeface="Titillium" charset="0"/>
            </a:endParaRPr>
          </a:p>
        </p:txBody>
      </p:sp>
      <p:sp>
        <p:nvSpPr>
          <p:cNvPr id="30" name="Shape 3613"/>
          <p:cNvSpPr/>
          <p:nvPr/>
        </p:nvSpPr>
        <p:spPr>
          <a:xfrm>
            <a:off x="5103367" y="1691140"/>
            <a:ext cx="280580" cy="2805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cxnSp>
        <p:nvCxnSpPr>
          <p:cNvPr id="36" name="Connecteur droit 35"/>
          <p:cNvCxnSpPr/>
          <p:nvPr/>
        </p:nvCxnSpPr>
        <p:spPr>
          <a:xfrm>
            <a:off x="4339746" y="2973645"/>
            <a:ext cx="680751" cy="0"/>
          </a:xfrm>
          <a:prstGeom prst="line">
            <a:avLst/>
          </a:prstGeom>
          <a:ln w="31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15"/>
          <p:cNvSpPr/>
          <p:nvPr/>
        </p:nvSpPr>
        <p:spPr>
          <a:xfrm>
            <a:off x="6040206" y="2760000"/>
            <a:ext cx="370142" cy="370140"/>
          </a:xfrm>
          <a:prstGeom prst="ellipse">
            <a:avLst/>
          </a:prstGeom>
          <a:noFill/>
          <a:ln w="6350">
            <a:solidFill>
              <a:srgbClr val="B419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rgbClr val="B4193C"/>
                </a:solidFill>
                <a:latin typeface="Century Gothic" pitchFamily="34" charset="0"/>
                <a:ea typeface="Titillium" charset="0"/>
                <a:cs typeface="Titillium" charset="0"/>
              </a:rPr>
              <a:t>6</a:t>
            </a:r>
            <a:endParaRPr lang="en-US" sz="1200" dirty="0" smtClean="0">
              <a:solidFill>
                <a:srgbClr val="B4193C"/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  <p:sp>
        <p:nvSpPr>
          <p:cNvPr id="38" name="Shape 3611"/>
          <p:cNvSpPr/>
          <p:nvPr/>
        </p:nvSpPr>
        <p:spPr>
          <a:xfrm>
            <a:off x="6110494" y="1681615"/>
            <a:ext cx="229565" cy="2805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5891"/>
                </a:moveTo>
                <a:lnTo>
                  <a:pt x="1200" y="5891"/>
                </a:lnTo>
                <a:lnTo>
                  <a:pt x="1200" y="3927"/>
                </a:lnTo>
                <a:lnTo>
                  <a:pt x="6000" y="3927"/>
                </a:lnTo>
                <a:cubicBezTo>
                  <a:pt x="6000" y="4469"/>
                  <a:pt x="6538" y="4909"/>
                  <a:pt x="7200" y="4909"/>
                </a:cubicBezTo>
                <a:lnTo>
                  <a:pt x="14400" y="4909"/>
                </a:lnTo>
                <a:cubicBezTo>
                  <a:pt x="15062" y="4909"/>
                  <a:pt x="15600" y="4469"/>
                  <a:pt x="15600" y="3927"/>
                </a:cubicBezTo>
                <a:lnTo>
                  <a:pt x="20400" y="3927"/>
                </a:lnTo>
                <a:cubicBezTo>
                  <a:pt x="20400" y="3927"/>
                  <a:pt x="20400" y="5891"/>
                  <a:pt x="20400" y="58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6873"/>
                </a:lnTo>
                <a:lnTo>
                  <a:pt x="20400" y="6873"/>
                </a:lnTo>
                <a:cubicBezTo>
                  <a:pt x="20400" y="6873"/>
                  <a:pt x="20400" y="20618"/>
                  <a:pt x="20400" y="20618"/>
                </a:cubicBezTo>
                <a:close/>
                <a:moveTo>
                  <a:pt x="7200" y="1964"/>
                </a:moveTo>
                <a:lnTo>
                  <a:pt x="14400" y="1964"/>
                </a:lnTo>
                <a:lnTo>
                  <a:pt x="14400" y="3927"/>
                </a:lnTo>
                <a:lnTo>
                  <a:pt x="7200" y="3927"/>
                </a:lnTo>
                <a:cubicBezTo>
                  <a:pt x="7200" y="3927"/>
                  <a:pt x="7200" y="1964"/>
                  <a:pt x="7200" y="1964"/>
                </a:cubicBezTo>
                <a:close/>
                <a:moveTo>
                  <a:pt x="20400" y="2945"/>
                </a:moveTo>
                <a:lnTo>
                  <a:pt x="15600" y="2945"/>
                </a:lnTo>
                <a:lnTo>
                  <a:pt x="15600" y="1964"/>
                </a:lnTo>
                <a:cubicBezTo>
                  <a:pt x="15600" y="1422"/>
                  <a:pt x="15062" y="982"/>
                  <a:pt x="14400" y="982"/>
                </a:cubicBezTo>
                <a:lnTo>
                  <a:pt x="12000" y="982"/>
                </a:lnTo>
                <a:cubicBezTo>
                  <a:pt x="12000" y="440"/>
                  <a:pt x="11462" y="0"/>
                  <a:pt x="10800" y="0"/>
                </a:cubicBezTo>
                <a:cubicBezTo>
                  <a:pt x="10138" y="0"/>
                  <a:pt x="9600" y="440"/>
                  <a:pt x="9600" y="982"/>
                </a:cubicBezTo>
                <a:lnTo>
                  <a:pt x="7200" y="982"/>
                </a:lnTo>
                <a:cubicBezTo>
                  <a:pt x="6538" y="982"/>
                  <a:pt x="6000" y="1422"/>
                  <a:pt x="6000" y="1964"/>
                </a:cubicBezTo>
                <a:lnTo>
                  <a:pt x="6000" y="2945"/>
                </a:lnTo>
                <a:lnTo>
                  <a:pt x="1200" y="2945"/>
                </a:lnTo>
                <a:cubicBezTo>
                  <a:pt x="538" y="2945"/>
                  <a:pt x="0" y="3386"/>
                  <a:pt x="0" y="3927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3927"/>
                </a:lnTo>
                <a:cubicBezTo>
                  <a:pt x="21600" y="3386"/>
                  <a:pt x="21062" y="2945"/>
                  <a:pt x="20400" y="2945"/>
                </a:cubicBezTo>
                <a:moveTo>
                  <a:pt x="4200" y="16691"/>
                </a:moveTo>
                <a:lnTo>
                  <a:pt x="15000" y="16691"/>
                </a:lnTo>
                <a:cubicBezTo>
                  <a:pt x="15331" y="16691"/>
                  <a:pt x="15600" y="16472"/>
                  <a:pt x="15600" y="16200"/>
                </a:cubicBezTo>
                <a:cubicBezTo>
                  <a:pt x="15600" y="15929"/>
                  <a:pt x="15331" y="15709"/>
                  <a:pt x="15000" y="15709"/>
                </a:cubicBez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moveTo>
                  <a:pt x="4200" y="13745"/>
                </a:moveTo>
                <a:lnTo>
                  <a:pt x="17400" y="13745"/>
                </a:lnTo>
                <a:cubicBezTo>
                  <a:pt x="17731" y="13745"/>
                  <a:pt x="18000" y="13526"/>
                  <a:pt x="18000" y="13255"/>
                </a:cubicBezTo>
                <a:cubicBezTo>
                  <a:pt x="18000" y="12984"/>
                  <a:pt x="17731" y="12764"/>
                  <a:pt x="17400" y="12764"/>
                </a:cubicBezTo>
                <a:lnTo>
                  <a:pt x="4200" y="12764"/>
                </a:lnTo>
                <a:cubicBezTo>
                  <a:pt x="3869" y="12764"/>
                  <a:pt x="3600" y="12984"/>
                  <a:pt x="3600" y="13255"/>
                </a:cubicBezTo>
                <a:cubicBezTo>
                  <a:pt x="3600" y="13526"/>
                  <a:pt x="3869" y="13745"/>
                  <a:pt x="4200" y="13745"/>
                </a:cubicBezTo>
                <a:moveTo>
                  <a:pt x="4200" y="10800"/>
                </a:moveTo>
                <a:lnTo>
                  <a:pt x="11400" y="10800"/>
                </a:lnTo>
                <a:cubicBezTo>
                  <a:pt x="11731" y="10800"/>
                  <a:pt x="12000" y="10581"/>
                  <a:pt x="12000" y="10309"/>
                </a:cubicBezTo>
                <a:cubicBezTo>
                  <a:pt x="12000" y="10038"/>
                  <a:pt x="11731" y="9818"/>
                  <a:pt x="11400" y="9818"/>
                </a:cubicBezTo>
                <a:lnTo>
                  <a:pt x="4200" y="9818"/>
                </a:lnTo>
                <a:cubicBezTo>
                  <a:pt x="3869" y="9818"/>
                  <a:pt x="3600" y="10038"/>
                  <a:pt x="3600" y="10309"/>
                </a:cubicBezTo>
                <a:cubicBezTo>
                  <a:pt x="3600" y="10581"/>
                  <a:pt x="3869" y="10800"/>
                  <a:pt x="4200" y="10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9" name="TextBox 12"/>
          <p:cNvSpPr txBox="1"/>
          <p:nvPr/>
        </p:nvSpPr>
        <p:spPr>
          <a:xfrm>
            <a:off x="5989253" y="2098811"/>
            <a:ext cx="47204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200" b="1" dirty="0" smtClean="0">
                <a:latin typeface="Century Gothic" panose="020B0502020202020204" pitchFamily="34" charset="0"/>
              </a:rPr>
              <a:t>17h50</a:t>
            </a:r>
            <a:endParaRPr lang="en-US" sz="1200" dirty="0">
              <a:latin typeface="Century Gothic" panose="020B0502020202020204" pitchFamily="34" charset="0"/>
              <a:ea typeface="Titillium" charset="0"/>
              <a:cs typeface="Titillium" charset="0"/>
            </a:endParaRPr>
          </a:p>
        </p:txBody>
      </p:sp>
      <p:cxnSp>
        <p:nvCxnSpPr>
          <p:cNvPr id="40" name="Connecteur droit 39"/>
          <p:cNvCxnSpPr/>
          <p:nvPr/>
        </p:nvCxnSpPr>
        <p:spPr>
          <a:xfrm flipV="1">
            <a:off x="5465052" y="2954595"/>
            <a:ext cx="524201" cy="11370"/>
          </a:xfrm>
          <a:prstGeom prst="line">
            <a:avLst/>
          </a:prstGeom>
          <a:ln w="31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5258848" y="2372749"/>
            <a:ext cx="2048607" cy="267291"/>
          </a:xfrm>
          <a:prstGeom prst="rect">
            <a:avLst/>
          </a:prstGeom>
        </p:spPr>
        <p:txBody>
          <a:bodyPr wrap="square" lIns="112307" tIns="56153" rIns="112307" bIns="56153">
            <a:spAutoFit/>
          </a:bodyPr>
          <a:lstStyle/>
          <a:p>
            <a:pPr algn="ctr"/>
            <a:r>
              <a:rPr lang="fr-FR" sz="1000" ker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Parallel stream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2" name="Oval 15"/>
          <p:cNvSpPr/>
          <p:nvPr/>
        </p:nvSpPr>
        <p:spPr>
          <a:xfrm>
            <a:off x="7095551" y="2750475"/>
            <a:ext cx="370142" cy="370140"/>
          </a:xfrm>
          <a:prstGeom prst="ellipse">
            <a:avLst/>
          </a:prstGeom>
          <a:noFill/>
          <a:ln w="6350">
            <a:solidFill>
              <a:srgbClr val="B419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 smtClean="0">
                <a:solidFill>
                  <a:srgbClr val="B4193C"/>
                </a:solidFill>
                <a:latin typeface="Century Gothic" pitchFamily="34" charset="0"/>
                <a:ea typeface="Titillium" charset="0"/>
                <a:cs typeface="Titillium" charset="0"/>
              </a:rPr>
              <a:t>7</a:t>
            </a:r>
            <a:endParaRPr lang="en-US" sz="1200" dirty="0" smtClean="0">
              <a:solidFill>
                <a:srgbClr val="B4193C"/>
              </a:solidFill>
              <a:latin typeface="Century Gothic" pitchFamily="34" charset="0"/>
              <a:ea typeface="Titillium" charset="0"/>
              <a:cs typeface="Titillium" charset="0"/>
            </a:endParaRPr>
          </a:p>
        </p:txBody>
      </p:sp>
      <p:sp>
        <p:nvSpPr>
          <p:cNvPr id="43" name="Shape 3611"/>
          <p:cNvSpPr/>
          <p:nvPr/>
        </p:nvSpPr>
        <p:spPr>
          <a:xfrm>
            <a:off x="7165839" y="1672090"/>
            <a:ext cx="229565" cy="2805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00" y="5891"/>
                </a:moveTo>
                <a:lnTo>
                  <a:pt x="1200" y="5891"/>
                </a:lnTo>
                <a:lnTo>
                  <a:pt x="1200" y="3927"/>
                </a:lnTo>
                <a:lnTo>
                  <a:pt x="6000" y="3927"/>
                </a:lnTo>
                <a:cubicBezTo>
                  <a:pt x="6000" y="4469"/>
                  <a:pt x="6538" y="4909"/>
                  <a:pt x="7200" y="4909"/>
                </a:cubicBezTo>
                <a:lnTo>
                  <a:pt x="14400" y="4909"/>
                </a:lnTo>
                <a:cubicBezTo>
                  <a:pt x="15062" y="4909"/>
                  <a:pt x="15600" y="4469"/>
                  <a:pt x="15600" y="3927"/>
                </a:cubicBezTo>
                <a:lnTo>
                  <a:pt x="20400" y="3927"/>
                </a:lnTo>
                <a:cubicBezTo>
                  <a:pt x="20400" y="3927"/>
                  <a:pt x="20400" y="5891"/>
                  <a:pt x="20400" y="5891"/>
                </a:cubicBezTo>
                <a:close/>
                <a:moveTo>
                  <a:pt x="20400" y="20618"/>
                </a:moveTo>
                <a:lnTo>
                  <a:pt x="1200" y="20618"/>
                </a:lnTo>
                <a:lnTo>
                  <a:pt x="1200" y="6873"/>
                </a:lnTo>
                <a:lnTo>
                  <a:pt x="20400" y="6873"/>
                </a:lnTo>
                <a:cubicBezTo>
                  <a:pt x="20400" y="6873"/>
                  <a:pt x="20400" y="20618"/>
                  <a:pt x="20400" y="20618"/>
                </a:cubicBezTo>
                <a:close/>
                <a:moveTo>
                  <a:pt x="7200" y="1964"/>
                </a:moveTo>
                <a:lnTo>
                  <a:pt x="14400" y="1964"/>
                </a:lnTo>
                <a:lnTo>
                  <a:pt x="14400" y="3927"/>
                </a:lnTo>
                <a:lnTo>
                  <a:pt x="7200" y="3927"/>
                </a:lnTo>
                <a:cubicBezTo>
                  <a:pt x="7200" y="3927"/>
                  <a:pt x="7200" y="1964"/>
                  <a:pt x="7200" y="1964"/>
                </a:cubicBezTo>
                <a:close/>
                <a:moveTo>
                  <a:pt x="20400" y="2945"/>
                </a:moveTo>
                <a:lnTo>
                  <a:pt x="15600" y="2945"/>
                </a:lnTo>
                <a:lnTo>
                  <a:pt x="15600" y="1964"/>
                </a:lnTo>
                <a:cubicBezTo>
                  <a:pt x="15600" y="1422"/>
                  <a:pt x="15062" y="982"/>
                  <a:pt x="14400" y="982"/>
                </a:cubicBezTo>
                <a:lnTo>
                  <a:pt x="12000" y="982"/>
                </a:lnTo>
                <a:cubicBezTo>
                  <a:pt x="12000" y="440"/>
                  <a:pt x="11462" y="0"/>
                  <a:pt x="10800" y="0"/>
                </a:cubicBezTo>
                <a:cubicBezTo>
                  <a:pt x="10138" y="0"/>
                  <a:pt x="9600" y="440"/>
                  <a:pt x="9600" y="982"/>
                </a:cubicBezTo>
                <a:lnTo>
                  <a:pt x="7200" y="982"/>
                </a:lnTo>
                <a:cubicBezTo>
                  <a:pt x="6538" y="982"/>
                  <a:pt x="6000" y="1422"/>
                  <a:pt x="6000" y="1964"/>
                </a:cubicBezTo>
                <a:lnTo>
                  <a:pt x="6000" y="2945"/>
                </a:lnTo>
                <a:lnTo>
                  <a:pt x="1200" y="2945"/>
                </a:lnTo>
                <a:cubicBezTo>
                  <a:pt x="538" y="2945"/>
                  <a:pt x="0" y="3386"/>
                  <a:pt x="0" y="3927"/>
                </a:cubicBezTo>
                <a:lnTo>
                  <a:pt x="0" y="20618"/>
                </a:lnTo>
                <a:cubicBezTo>
                  <a:pt x="0" y="21160"/>
                  <a:pt x="538" y="21600"/>
                  <a:pt x="1200" y="21600"/>
                </a:cubicBezTo>
                <a:lnTo>
                  <a:pt x="20400" y="21600"/>
                </a:lnTo>
                <a:cubicBezTo>
                  <a:pt x="21062" y="21600"/>
                  <a:pt x="21600" y="21160"/>
                  <a:pt x="21600" y="20618"/>
                </a:cubicBezTo>
                <a:lnTo>
                  <a:pt x="21600" y="3927"/>
                </a:lnTo>
                <a:cubicBezTo>
                  <a:pt x="21600" y="3386"/>
                  <a:pt x="21062" y="2945"/>
                  <a:pt x="20400" y="2945"/>
                </a:cubicBezTo>
                <a:moveTo>
                  <a:pt x="4200" y="16691"/>
                </a:moveTo>
                <a:lnTo>
                  <a:pt x="15000" y="16691"/>
                </a:lnTo>
                <a:cubicBezTo>
                  <a:pt x="15331" y="16691"/>
                  <a:pt x="15600" y="16472"/>
                  <a:pt x="15600" y="16200"/>
                </a:cubicBezTo>
                <a:cubicBezTo>
                  <a:pt x="15600" y="15929"/>
                  <a:pt x="15331" y="15709"/>
                  <a:pt x="15000" y="15709"/>
                </a:cubicBezTo>
                <a:lnTo>
                  <a:pt x="4200" y="15709"/>
                </a:lnTo>
                <a:cubicBezTo>
                  <a:pt x="3869" y="15709"/>
                  <a:pt x="3600" y="15929"/>
                  <a:pt x="3600" y="16200"/>
                </a:cubicBezTo>
                <a:cubicBezTo>
                  <a:pt x="3600" y="16472"/>
                  <a:pt x="3869" y="16691"/>
                  <a:pt x="4200" y="16691"/>
                </a:cubicBezTo>
                <a:moveTo>
                  <a:pt x="4200" y="13745"/>
                </a:moveTo>
                <a:lnTo>
                  <a:pt x="17400" y="13745"/>
                </a:lnTo>
                <a:cubicBezTo>
                  <a:pt x="17731" y="13745"/>
                  <a:pt x="18000" y="13526"/>
                  <a:pt x="18000" y="13255"/>
                </a:cubicBezTo>
                <a:cubicBezTo>
                  <a:pt x="18000" y="12984"/>
                  <a:pt x="17731" y="12764"/>
                  <a:pt x="17400" y="12764"/>
                </a:cubicBezTo>
                <a:lnTo>
                  <a:pt x="4200" y="12764"/>
                </a:lnTo>
                <a:cubicBezTo>
                  <a:pt x="3869" y="12764"/>
                  <a:pt x="3600" y="12984"/>
                  <a:pt x="3600" y="13255"/>
                </a:cubicBezTo>
                <a:cubicBezTo>
                  <a:pt x="3600" y="13526"/>
                  <a:pt x="3869" y="13745"/>
                  <a:pt x="4200" y="13745"/>
                </a:cubicBezTo>
                <a:moveTo>
                  <a:pt x="4200" y="10800"/>
                </a:moveTo>
                <a:lnTo>
                  <a:pt x="11400" y="10800"/>
                </a:lnTo>
                <a:cubicBezTo>
                  <a:pt x="11731" y="10800"/>
                  <a:pt x="12000" y="10581"/>
                  <a:pt x="12000" y="10309"/>
                </a:cubicBezTo>
                <a:cubicBezTo>
                  <a:pt x="12000" y="10038"/>
                  <a:pt x="11731" y="9818"/>
                  <a:pt x="11400" y="9818"/>
                </a:cubicBezTo>
                <a:lnTo>
                  <a:pt x="4200" y="9818"/>
                </a:lnTo>
                <a:cubicBezTo>
                  <a:pt x="3869" y="9818"/>
                  <a:pt x="3600" y="10038"/>
                  <a:pt x="3600" y="10309"/>
                </a:cubicBezTo>
                <a:cubicBezTo>
                  <a:pt x="3600" y="10581"/>
                  <a:pt x="3869" y="10800"/>
                  <a:pt x="4200" y="10800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44" name="TextBox 12"/>
          <p:cNvSpPr txBox="1"/>
          <p:nvPr/>
        </p:nvSpPr>
        <p:spPr>
          <a:xfrm>
            <a:off x="7044598" y="2089286"/>
            <a:ext cx="47204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200" b="1" dirty="0" smtClean="0">
                <a:latin typeface="Century Gothic" panose="020B0502020202020204" pitchFamily="34" charset="0"/>
              </a:rPr>
              <a:t>18h00</a:t>
            </a:r>
            <a:endParaRPr lang="en-US" sz="1200" dirty="0">
              <a:latin typeface="Century Gothic" panose="020B0502020202020204" pitchFamily="34" charset="0"/>
              <a:ea typeface="Titillium" charset="0"/>
              <a:cs typeface="Titillium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6295289" y="2378568"/>
            <a:ext cx="2048607" cy="267291"/>
          </a:xfrm>
          <a:prstGeom prst="rect">
            <a:avLst/>
          </a:prstGeom>
        </p:spPr>
        <p:txBody>
          <a:bodyPr wrap="square" lIns="112307" tIns="56153" rIns="112307" bIns="56153">
            <a:spAutoFit/>
          </a:bodyPr>
          <a:lstStyle/>
          <a:p>
            <a:pPr algn="ctr"/>
            <a:r>
              <a:rPr lang="fr-FR" sz="1000" kern="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exceptions</a:t>
            </a:r>
            <a:endParaRPr lang="fr-FR" sz="1000" kern="0" dirty="0" smtClean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6" name="Connecteur droit 45"/>
          <p:cNvCxnSpPr/>
          <p:nvPr/>
        </p:nvCxnSpPr>
        <p:spPr>
          <a:xfrm flipV="1">
            <a:off x="6493334" y="2933700"/>
            <a:ext cx="524201" cy="11370"/>
          </a:xfrm>
          <a:prstGeom prst="line">
            <a:avLst/>
          </a:prstGeom>
          <a:ln w="31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2191568" y="2372749"/>
            <a:ext cx="1570987" cy="267291"/>
          </a:xfrm>
          <a:prstGeom prst="rect">
            <a:avLst/>
          </a:prstGeom>
        </p:spPr>
        <p:txBody>
          <a:bodyPr wrap="square" lIns="112307" tIns="56153" rIns="112307" bIns="56153">
            <a:spAutoFit/>
          </a:bodyPr>
          <a:lstStyle/>
          <a:p>
            <a:pPr algn="ctr"/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custom collector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356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814228" y="195486"/>
            <a:ext cx="6912768" cy="576064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spcBef>
                <a:spcPct val="0"/>
              </a:spcBef>
            </a:pPr>
            <a:r>
              <a:rPr lang="fr-FR" sz="1400" b="1" dirty="0">
                <a:solidFill>
                  <a:srgbClr val="E31937"/>
                </a:solidFill>
                <a:latin typeface="Century Gothic" pitchFamily="34" charset="0"/>
              </a:rPr>
              <a:t>Stream &amp; Lambda concepts et concepts avancés</a:t>
            </a:r>
          </a:p>
          <a:p>
            <a:pPr>
              <a:spcBef>
                <a:spcPct val="0"/>
              </a:spcBef>
            </a:pPr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Rappel – Stream</a:t>
            </a:r>
            <a:endParaRPr lang="sv-SE" sz="1000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1520" y="771550"/>
            <a:ext cx="4248472" cy="22416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Rappel sur les </a:t>
            </a:r>
            <a:r>
              <a:rPr lang="fr-FR" sz="11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streams</a:t>
            </a:r>
            <a:endParaRPr lang="fr-FR" sz="1100" dirty="0" smtClean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  <a:cs typeface="Arial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Les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streams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permettent d’itérer sur un flux de données et d’appliquer des opérations fonctionnelles sur les éléments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Les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streams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 : une 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série 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d'éléments à traiter (un tapis roulant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 Traitement séquentiel ou 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parallèle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3 grandes opérations :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filter-map-reduce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Les sources sont de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differents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 types : collection , tableau , flux I/O, chaine de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charactère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enums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  <a:p>
            <a:pPr marL="0" lvl="1" eaLnBrk="0" hangingPunct="0">
              <a:spcBef>
                <a:spcPts val="600"/>
              </a:spcBef>
              <a:buClr>
                <a:srgbClr val="C00000"/>
              </a:buClr>
              <a:buSzPct val="120000"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</a:t>
            </a:r>
          </a:p>
          <a:p>
            <a:pPr marL="0" lvl="1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endParaRPr lang="fr-FR" sz="1000" dirty="0" smtClean="0"/>
          </a:p>
        </p:txBody>
      </p:sp>
      <p:sp>
        <p:nvSpPr>
          <p:cNvPr id="7" name="Rectangle 6"/>
          <p:cNvSpPr/>
          <p:nvPr/>
        </p:nvSpPr>
        <p:spPr>
          <a:xfrm>
            <a:off x="5505320" y="871732"/>
            <a:ext cx="3094782" cy="2362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Opérations intermédiaires – est-ce que vous connaissez :  </a:t>
            </a:r>
            <a:endParaRPr lang="fr-FR" sz="1100" b="1" dirty="0" smtClean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filter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flatMap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peek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distinct</a:t>
            </a: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orted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limit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skip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5" descr="C:\Users\veslinj\Desktop\JVES_Bureau\_2016\CGI\PPT Offres\Image15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529" y="879590"/>
            <a:ext cx="216001" cy="216000"/>
          </a:xfrm>
          <a:prstGeom prst="rect">
            <a:avLst/>
          </a:prstGeom>
          <a:noFill/>
        </p:spPr>
      </p:pic>
      <p:pic>
        <p:nvPicPr>
          <p:cNvPr id="14" name="Picture 6" descr="C:\Users\veslinj\Desktop\JVES_Bureau\_2016\CGI\PPT Offres\Image1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43542" y="987590"/>
            <a:ext cx="216000" cy="216000"/>
          </a:xfrm>
          <a:prstGeom prst="rect">
            <a:avLst/>
          </a:prstGeom>
          <a:noFill/>
        </p:spPr>
      </p:pic>
      <p:sp>
        <p:nvSpPr>
          <p:cNvPr id="19" name="Rectangle 18"/>
          <p:cNvSpPr/>
          <p:nvPr/>
        </p:nvSpPr>
        <p:spPr>
          <a:xfrm>
            <a:off x="2663650" y="2758515"/>
            <a:ext cx="2841670" cy="2033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1" indent="-228600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Collectors </a:t>
            </a:r>
            <a:r>
              <a:rPr lang="fr-FR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– est-ce que vous connaissez :  </a:t>
            </a:r>
            <a:endParaRPr lang="fr-FR" sz="1100" b="1" dirty="0" smtClean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toList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toMap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groupBy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averageToXXX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joining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… 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Picture 6" descr="C:\Users\veslinj\Desktop\JVES_Bureau\_2016\CGI\PPT Offres\Image1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685209" y="3100132"/>
            <a:ext cx="216000" cy="216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6066973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814228" y="195486"/>
            <a:ext cx="6912768" cy="576064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spcBef>
                <a:spcPct val="0"/>
              </a:spcBef>
            </a:pPr>
            <a:r>
              <a:rPr lang="fr-FR" sz="1400" b="1" dirty="0">
                <a:solidFill>
                  <a:srgbClr val="E31937"/>
                </a:solidFill>
                <a:latin typeface="Century Gothic" pitchFamily="34" charset="0"/>
              </a:rPr>
              <a:t>Stream &amp; Lambda concepts et concepts avancés</a:t>
            </a:r>
          </a:p>
          <a:p>
            <a:pPr>
              <a:spcBef>
                <a:spcPct val="0"/>
              </a:spcBef>
            </a:pPr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Rappel – </a:t>
            </a:r>
            <a:r>
              <a:rPr lang="fr-FR" sz="1000" kern="0" dirty="0" err="1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Lambdas</a:t>
            </a:r>
            <a:endParaRPr lang="sv-SE" sz="1000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1520" y="771550"/>
            <a:ext cx="4248472" cy="3626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Rappel sur les </a:t>
            </a:r>
            <a:r>
              <a:rPr lang="fr-FR" sz="11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lambdas</a:t>
            </a:r>
            <a:endParaRPr lang="fr-FR" sz="1100" dirty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  <a:cs typeface="Arial" pitchFamily="34" charset="0"/>
            </a:endParaRPr>
          </a:p>
          <a:p>
            <a:pPr marL="182563" lvl="1" indent="-182563" eaLnBrk="0" hangingPunct="0">
              <a:spcBef>
                <a:spcPts val="6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Pouvoir dans le monde java introduire le paradigme de la programmation fonctionnelle (i.e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. pouvoir passer des fonctions en paramètre)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lvl="1" indent="-182563" eaLnBrk="0" hangingPunct="0">
              <a:spcBef>
                <a:spcPts val="6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Avant Java 8, cela s’effectuait via des classes anonymes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lvl="1" indent="-182563" eaLnBrk="0" hangingPunct="0">
              <a:spcBef>
                <a:spcPts val="6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Les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lambdas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permettent d’avoir un code très court &amp; très expressif </a:t>
            </a:r>
          </a:p>
          <a:p>
            <a:pPr marL="182563" lvl="1" indent="-182563" eaLnBrk="0" hangingPunct="0">
              <a:spcBef>
                <a:spcPts val="6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Les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lambdas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permettent de définir un code directement à l’endroit où il est utilisé</a:t>
            </a:r>
          </a:p>
          <a:p>
            <a:pPr marL="182563" lvl="1" indent="-182563" eaLnBrk="0" hangingPunct="0">
              <a:spcBef>
                <a:spcPts val="6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Les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lambdas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permettent d’encapsuler un traitement pour être passé à d’autres traitement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s (ex :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stream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eaLnBrk="0" hangingPunct="0">
              <a:spcBef>
                <a:spcPts val="600"/>
              </a:spcBef>
              <a:buClr>
                <a:srgbClr val="C00000"/>
              </a:buClr>
              <a:buSzPct val="120000"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</a:t>
            </a:r>
          </a:p>
          <a:p>
            <a:pPr marL="0" lvl="1" eaLnBrk="0" hangingPunct="0">
              <a:spcBef>
                <a:spcPts val="600"/>
              </a:spcBef>
              <a:buClr>
                <a:srgbClr val="C00000"/>
              </a:buClr>
              <a:buSzPct val="120000"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Comment ca marche ? </a:t>
            </a:r>
            <a:endParaRPr lang="fr-FR" sz="1100" dirty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  <a:cs typeface="Arial" pitchFamily="34" charset="0"/>
            </a:endParaRPr>
          </a:p>
          <a:p>
            <a:pPr marL="182563" indent="-182563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Une méthode doit avoir comme argument une « interface fonctionnelle » si on souhaite pouvoir par la suite passer une lambda 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Une interface fonctionnelle est une interface ne disposant que d’une seule méthode à définir obligatoirement (pas une méthode par default)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endParaRPr lang="fr-FR" sz="1000" dirty="0" smtClean="0"/>
          </a:p>
        </p:txBody>
      </p:sp>
      <p:pic>
        <p:nvPicPr>
          <p:cNvPr id="9" name="Picture 6" descr="C:\Users\veslinj\Desktop\JVES_Bureau\_2016\CGI\PPT Offres\Image1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2946226"/>
            <a:ext cx="216000" cy="216000"/>
          </a:xfrm>
          <a:prstGeom prst="rect">
            <a:avLst/>
          </a:prstGeom>
          <a:noFill/>
        </p:spPr>
      </p:pic>
      <p:pic>
        <p:nvPicPr>
          <p:cNvPr id="12" name="Picture 5" descr="C:\Users\veslinj\Desktop\JVES_Bureau\_2016\CGI\PPT Offres\Image15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3529" y="879590"/>
            <a:ext cx="216001" cy="216000"/>
          </a:xfrm>
          <a:prstGeom prst="rect">
            <a:avLst/>
          </a:prstGeom>
          <a:noFill/>
        </p:spPr>
      </p:pic>
      <p:pic>
        <p:nvPicPr>
          <p:cNvPr id="13" name="Picture 7" descr="C:\Users\veslinj\Desktop\JVES_Bureau\_2016\CGI\PPT Offres\Image18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520958" y="3855705"/>
            <a:ext cx="216000" cy="216001"/>
          </a:xfrm>
          <a:prstGeom prst="rect">
            <a:avLst/>
          </a:prstGeom>
          <a:noFill/>
        </p:spPr>
      </p:pic>
      <p:sp>
        <p:nvSpPr>
          <p:cNvPr id="2" name="ZoneTexte 1"/>
          <p:cNvSpPr txBox="1"/>
          <p:nvPr/>
        </p:nvSpPr>
        <p:spPr>
          <a:xfrm>
            <a:off x="6830989" y="3837680"/>
            <a:ext cx="258554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Détails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Go to : package « lambda »  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359810" y="787010"/>
            <a:ext cx="4572000" cy="166968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lvl="1" indent="-228600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Est-ce que </a:t>
            </a:r>
            <a:r>
              <a:rPr lang="fr-FR" sz="11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vous connaissez :  </a:t>
            </a: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supplier</a:t>
            </a: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consumer</a:t>
            </a: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biConsumer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biFunction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redicate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6804988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814228" y="195486"/>
            <a:ext cx="6912768" cy="576064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spcBef>
                <a:spcPct val="0"/>
              </a:spcBef>
            </a:pPr>
            <a:r>
              <a:rPr lang="fr-FR" sz="1400" b="1" dirty="0">
                <a:solidFill>
                  <a:srgbClr val="E31937"/>
                </a:solidFill>
                <a:latin typeface="Century Gothic" pitchFamily="34" charset="0"/>
              </a:rPr>
              <a:t>Stream &amp; Lambda concepts et concepts avancés</a:t>
            </a:r>
          </a:p>
          <a:p>
            <a:pPr>
              <a:spcBef>
                <a:spcPct val="0"/>
              </a:spcBef>
            </a:pPr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Collector : </a:t>
            </a:r>
            <a:r>
              <a:rPr lang="fr-FR" sz="1000" kern="0" dirty="0" err="1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groupBy</a:t>
            </a:r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fr-FR" sz="1000" kern="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&amp; </a:t>
            </a:r>
            <a:r>
              <a:rPr lang="fr-FR" sz="1000" kern="0" dirty="0" err="1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partitionBy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ct val="0"/>
              </a:spcBef>
            </a:pPr>
            <a:endParaRPr lang="sv-SE" sz="1000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6611545" y="3860170"/>
            <a:ext cx="258554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Détails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Go to : package « 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groupbycollector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  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54129" y="963914"/>
            <a:ext cx="5331361" cy="13157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En séance</a:t>
            </a:r>
            <a:endParaRPr lang="fr-FR" sz="1100" b="1" dirty="0" smtClean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Rappel sur les collectors « 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groupBy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partitionBy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Utilisation d’un « 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groupby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 simple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Enchainement de plusieurs « 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groupby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Introduction au collector « 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collectingAndThen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6" descr="C:\Users\veslinj\Desktop\JVES_Bureau\_2016\CGI\PPT Offres\Image1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137" y="1101579"/>
            <a:ext cx="216000" cy="216000"/>
          </a:xfrm>
          <a:prstGeom prst="rect">
            <a:avLst/>
          </a:prstGeom>
          <a:noFill/>
        </p:spPr>
      </p:pic>
      <p:pic>
        <p:nvPicPr>
          <p:cNvPr id="15" name="Picture 7" descr="C:\Users\veslinj\Desktop\JVES_Bureau\_2016\CGI\PPT Offres\Image18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61269" y="3864896"/>
            <a:ext cx="216000" cy="216001"/>
          </a:xfrm>
          <a:prstGeom prst="rect">
            <a:avLst/>
          </a:prstGeom>
          <a:noFill/>
        </p:spPr>
      </p:pic>
      <p:sp>
        <p:nvSpPr>
          <p:cNvPr id="17" name="ZoneTexte 16"/>
          <p:cNvSpPr txBox="1"/>
          <p:nvPr/>
        </p:nvSpPr>
        <p:spPr>
          <a:xfrm>
            <a:off x="6435766" y="1143246"/>
            <a:ext cx="258554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Référence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www.baeldung.com/java-groupingby-collector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7" descr="C:\Users\veslinj\Desktop\JVES_Bureau\_2016\CGI\PPT Offres\Image18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85490" y="1147972"/>
            <a:ext cx="216000" cy="216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753252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814228" y="195486"/>
            <a:ext cx="6912768" cy="576064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spcBef>
                <a:spcPct val="0"/>
              </a:spcBef>
            </a:pPr>
            <a:r>
              <a:rPr lang="fr-FR" sz="1400" b="1" dirty="0">
                <a:solidFill>
                  <a:srgbClr val="E31937"/>
                </a:solidFill>
                <a:latin typeface="Century Gothic" pitchFamily="34" charset="0"/>
              </a:rPr>
              <a:t>Stream &amp; Lambda concepts et concepts avancés</a:t>
            </a:r>
          </a:p>
          <a:p>
            <a:pPr>
              <a:spcBef>
                <a:spcPct val="0"/>
              </a:spcBef>
            </a:pPr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Collector : custom collector 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ct val="0"/>
              </a:spcBef>
            </a:pPr>
            <a:endParaRPr lang="sv-SE" sz="1000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6651766" y="3744444"/>
            <a:ext cx="258554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Détails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Go to : package «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customcollector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  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54129" y="963914"/>
            <a:ext cx="5331361" cy="34240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En séance</a:t>
            </a:r>
            <a:endParaRPr lang="fr-FR" sz="1100" b="1" dirty="0" smtClean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Pour un custom collector simple, on peut utiliser la fonction « 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reduce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Type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généric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de l’interface Collector&lt;T, A, R&gt;</a:t>
            </a: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T : le type d’élément manipulé dans le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stream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A : le type d’élément lors de la phase « d’accumulation »</a:t>
            </a: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R : le type final du résultat du collector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Les fonctions à implémenter : </a:t>
            </a: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Supplier&lt;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ImmutableSet.Builder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&lt;T&gt;&gt; supplier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() : je construis la structure vide pour mon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accumulator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BiConsumer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ImmutableSet.Builder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&lt;T&gt;, T&gt;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accumulator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() : j’accumule mes objets dans mon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accumulator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BinaryOperator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ImmutableSet.Builder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&lt;T&gt;&gt; combiner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() : je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merge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2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accumulators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(pour le parallèle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stream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ImmutableSet.Builder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&lt;T&gt;,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ImmutableSet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&lt;T&gt;&gt;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finisher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() : je retravaille les résultats de mon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acuumulator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pour fournir le résultat attendu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Set&lt;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Characteristics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&gt;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characteristics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() : je déclare les comportements fournis par mon 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collector 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(trié / gère le parallélisme / etc…)</a:t>
            </a: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6" descr="C:\Users\veslinj\Desktop\JVES_Bureau\_2016\CGI\PPT Offres\Image1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137" y="1101579"/>
            <a:ext cx="216000" cy="216000"/>
          </a:xfrm>
          <a:prstGeom prst="rect">
            <a:avLst/>
          </a:prstGeom>
          <a:noFill/>
        </p:spPr>
      </p:pic>
      <p:pic>
        <p:nvPicPr>
          <p:cNvPr id="15" name="Picture 7" descr="C:\Users\veslinj\Desktop\JVES_Bureau\_2016\CGI\PPT Offres\Image18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01490" y="3749170"/>
            <a:ext cx="216000" cy="216001"/>
          </a:xfrm>
          <a:prstGeom prst="rect">
            <a:avLst/>
          </a:prstGeom>
          <a:noFill/>
        </p:spPr>
      </p:pic>
      <p:sp>
        <p:nvSpPr>
          <p:cNvPr id="7" name="ZoneTexte 6"/>
          <p:cNvSpPr txBox="1"/>
          <p:nvPr/>
        </p:nvSpPr>
        <p:spPr>
          <a:xfrm>
            <a:off x="6435766" y="1143246"/>
            <a:ext cx="2585545" cy="931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Références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://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www.baeldung.com/java-8-collectors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www.baeldung.com/java-stream-reduce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eaLnBrk="0" hangingPunct="0">
              <a:spcBef>
                <a:spcPts val="300"/>
              </a:spcBef>
              <a:buClr>
                <a:srgbClr val="C00000"/>
              </a:buClr>
              <a:buSzPct val="120000"/>
            </a:pP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C:\Users\veslinj\Desktop\JVES_Bureau\_2016\CGI\PPT Offres\Image18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85490" y="1147972"/>
            <a:ext cx="216000" cy="216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443780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814228" y="195486"/>
            <a:ext cx="6912768" cy="576064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spcBef>
                <a:spcPct val="0"/>
              </a:spcBef>
            </a:pPr>
            <a:r>
              <a:rPr lang="fr-FR" sz="1400" b="1" dirty="0">
                <a:solidFill>
                  <a:srgbClr val="E31937"/>
                </a:solidFill>
                <a:latin typeface="Century Gothic" pitchFamily="34" charset="0"/>
              </a:rPr>
              <a:t>Stream &amp; Lambda concepts et concepts avancés</a:t>
            </a:r>
          </a:p>
          <a:p>
            <a:pPr>
              <a:spcBef>
                <a:spcPct val="0"/>
              </a:spcBef>
            </a:pPr>
            <a:r>
              <a:rPr lang="fr-FR" sz="1000" kern="0" dirty="0" err="1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flatMap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ct val="0"/>
              </a:spcBef>
            </a:pPr>
            <a:endParaRPr lang="sv-SE" sz="1000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1544" y="951301"/>
            <a:ext cx="5331361" cy="2477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En séance</a:t>
            </a:r>
            <a:endParaRPr lang="fr-FR" sz="1100" b="1" dirty="0" smtClean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L’opération de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flatMap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permet de ré-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applatir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les objets manipulés : </a:t>
            </a: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Je travaille sur un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stream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« d’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opional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 et mon opération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retourne aussi un « 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optional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 </a:t>
            </a:r>
          </a:p>
          <a:p>
            <a:pPr marL="1096963" lvl="2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Sans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flatMap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j’obtiens =&gt;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Optional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Optional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&lt;T&gt;&gt;</a:t>
            </a:r>
          </a:p>
          <a:p>
            <a:pPr marL="1096963" lvl="2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Avec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flatMap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j’obtiens =&gt; 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Optional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&lt;T&gt;</a:t>
            </a:r>
          </a:p>
          <a:p>
            <a:pPr marL="639763" lvl="1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Je travaille sur un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stream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d’éléments « 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Iterable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 (List / Set / etc…) 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et mon opération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map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 retourne aussi 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un « 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Iterable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</a:t>
            </a:r>
          </a:p>
          <a:p>
            <a:pPr marL="1096963" lvl="2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Sans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flatMap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 j’obtiens =&gt; 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Stream&lt;Stream&lt;T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&gt;&gt;</a:t>
            </a:r>
          </a:p>
          <a:p>
            <a:pPr marL="1096963" lvl="2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Avec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flatMap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 j’obtiens =&gt;  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Stream&lt;T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</a:p>
          <a:p>
            <a:pPr marL="1096963" lvl="2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Equivalence avec les observables &amp;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RxJava</a:t>
            </a:r>
            <a:endParaRPr lang="fr-FR" sz="9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6" descr="C:\Users\veslinj\Desktop\JVES_Bureau\_2016\CGI\PPT Offres\Image1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137" y="1101579"/>
            <a:ext cx="216000" cy="216000"/>
          </a:xfrm>
          <a:prstGeom prst="rect">
            <a:avLst/>
          </a:prstGeom>
          <a:noFill/>
        </p:spPr>
      </p:pic>
      <p:sp>
        <p:nvSpPr>
          <p:cNvPr id="7" name="ZoneTexte 6"/>
          <p:cNvSpPr txBox="1"/>
          <p:nvPr/>
        </p:nvSpPr>
        <p:spPr>
          <a:xfrm>
            <a:off x="6651766" y="3744444"/>
            <a:ext cx="258554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Détails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Go to : package «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flatmapexample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 »  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C:\Users\veslinj\Desktop\JVES_Bureau\_2016\CGI\PPT Offres\Image18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01490" y="3749170"/>
            <a:ext cx="216000" cy="216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31738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814228" y="195486"/>
            <a:ext cx="6912768" cy="576064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spcBef>
                <a:spcPct val="0"/>
              </a:spcBef>
            </a:pPr>
            <a:r>
              <a:rPr lang="fr-FR" sz="1400" b="1" dirty="0">
                <a:solidFill>
                  <a:srgbClr val="E31937"/>
                </a:solidFill>
                <a:latin typeface="Century Gothic" pitchFamily="34" charset="0"/>
              </a:rPr>
              <a:t>Stream &amp; Lambda concepts et concepts avancés</a:t>
            </a:r>
          </a:p>
          <a:p>
            <a:pPr>
              <a:spcBef>
                <a:spcPct val="0"/>
              </a:spcBef>
            </a:pPr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Garder le contexte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ct val="0"/>
              </a:spcBef>
            </a:pPr>
            <a:endParaRPr lang="sv-SE" sz="1000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54129" y="963914"/>
            <a:ext cx="5331361" cy="961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En séance</a:t>
            </a:r>
            <a:endParaRPr lang="fr-FR" sz="1100" b="1" dirty="0" smtClean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Cas d’usage entrainant la perte du contexte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Solutions 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6" descr="C:\Users\veslinj\Desktop\JVES_Bureau\_2016\CGI\PPT Offres\Image1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137" y="1101579"/>
            <a:ext cx="216000" cy="216000"/>
          </a:xfrm>
          <a:prstGeom prst="rect">
            <a:avLst/>
          </a:prstGeom>
          <a:noFill/>
        </p:spPr>
      </p:pic>
      <p:sp>
        <p:nvSpPr>
          <p:cNvPr id="7" name="ZoneTexte 6"/>
          <p:cNvSpPr txBox="1"/>
          <p:nvPr/>
        </p:nvSpPr>
        <p:spPr>
          <a:xfrm>
            <a:off x="6651766" y="3744444"/>
            <a:ext cx="258554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Détails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Go to : package «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  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keepthecontext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 »  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 descr="C:\Users\veslinj\Desktop\JVES_Bureau\_2016\CGI\PPT Offres\Image18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301490" y="3749170"/>
            <a:ext cx="216000" cy="216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006005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814228" y="195486"/>
            <a:ext cx="6912768" cy="576064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>
              <a:spcBef>
                <a:spcPct val="0"/>
              </a:spcBef>
            </a:pPr>
            <a:r>
              <a:rPr lang="fr-FR" sz="1400" b="1" dirty="0">
                <a:solidFill>
                  <a:srgbClr val="E31937"/>
                </a:solidFill>
                <a:latin typeface="Century Gothic" pitchFamily="34" charset="0"/>
              </a:rPr>
              <a:t>Stream &amp; Lambda concepts et concepts avancés</a:t>
            </a:r>
          </a:p>
          <a:p>
            <a:pPr>
              <a:spcBef>
                <a:spcPct val="0"/>
              </a:spcBef>
            </a:pPr>
            <a:r>
              <a:rPr lang="fr-FR" sz="1000" kern="0" dirty="0" err="1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Parallel</a:t>
            </a:r>
            <a:r>
              <a:rPr lang="fr-FR" sz="1000" kern="0" dirty="0" smtClean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Stream</a:t>
            </a:r>
            <a:endParaRPr lang="fr-FR" sz="1000" kern="0" dirty="0">
              <a:solidFill>
                <a:schemeClr val="bg1">
                  <a:lumMod val="65000"/>
                </a:schemeClr>
              </a:solidFill>
              <a:latin typeface="Century Gothic" panose="020B0502020202020204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spcBef>
                <a:spcPct val="0"/>
              </a:spcBef>
            </a:pPr>
            <a:endParaRPr lang="sv-SE" sz="1000" dirty="0" err="1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54129" y="963914"/>
            <a:ext cx="5331361" cy="961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lnSpc>
                <a:spcPct val="200000"/>
              </a:lnSpc>
              <a:spcBef>
                <a:spcPts val="500"/>
              </a:spcBef>
              <a:buClr>
                <a:srgbClr val="C00000"/>
              </a:buClr>
              <a:buSzPct val="120000"/>
              <a:defRPr/>
            </a:pP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        </a:t>
            </a:r>
            <a:r>
              <a:rPr lang="fr-FR" sz="11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itchFamily="34" charset="0"/>
              </a:rPr>
              <a:t>En séance</a:t>
            </a:r>
            <a:endParaRPr lang="fr-FR" sz="1100" b="1" dirty="0" smtClean="0">
              <a:solidFill>
                <a:schemeClr val="tx1">
                  <a:lumMod val="85000"/>
                  <a:lumOff val="15000"/>
                </a:schemeClr>
              </a:solidFill>
              <a:latin typeface="Century Gothic" pitchFamily="34" charset="0"/>
            </a:endParaRP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Point sur les thread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executors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&amp;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pitfalls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fr-FR" sz="900" dirty="0" err="1">
                <a:latin typeface="Arial" panose="020B0604020202020204" pitchFamily="34" charset="0"/>
                <a:cs typeface="Arial" panose="020B0604020202020204" pitchFamily="34" charset="0"/>
              </a:rPr>
              <a:t>ForkJoinPool</a:t>
            </a:r>
            <a:r>
              <a:rPr lang="fr-FR" sz="9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commonPool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Point sur les structures sources de </a:t>
            </a:r>
            <a:r>
              <a:rPr lang="fr-FR" sz="9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streams</a:t>
            </a: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 adéquates</a:t>
            </a:r>
          </a:p>
          <a:p>
            <a:pPr marL="182563" indent="-182563" algn="just" eaLnBrk="0" hangingPunct="0">
              <a:spcBef>
                <a:spcPts val="300"/>
              </a:spcBef>
              <a:buClr>
                <a:srgbClr val="C00000"/>
              </a:buClr>
              <a:buSzPct val="120000"/>
              <a:buFont typeface="Wingdings" pitchFamily="2" charset="2"/>
              <a:buChar char="ü"/>
            </a:pPr>
            <a:r>
              <a:rPr lang="fr-FR" sz="900" dirty="0" smtClean="0">
                <a:latin typeface="Arial" panose="020B0604020202020204" pitchFamily="34" charset="0"/>
                <a:cs typeface="Arial" panose="020B0604020202020204" pitchFamily="34" charset="0"/>
              </a:rPr>
              <a:t>Point sur les collectors </a:t>
            </a:r>
            <a:endParaRPr lang="fr-FR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6" descr="C:\Users\veslinj\Desktop\JVES_Bureau\_2016\CGI\PPT Offres\Image1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6137" y="1101579"/>
            <a:ext cx="216000" cy="216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0902110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Office Theme">
  <a:themeElements>
    <a:clrScheme name="Power Color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7F3EB2"/>
      </a:accent1>
      <a:accent2>
        <a:srgbClr val="FF5988"/>
      </a:accent2>
      <a:accent3>
        <a:srgbClr val="8A48BE"/>
      </a:accent3>
      <a:accent4>
        <a:srgbClr val="FE6D96"/>
      </a:accent4>
      <a:accent5>
        <a:srgbClr val="9B58D0"/>
      </a:accent5>
      <a:accent6>
        <a:srgbClr val="FD83A6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gradFill>
          <a:gsLst>
            <a:gs pos="0">
              <a:schemeClr val="accent1"/>
            </a:gs>
            <a:gs pos="100000">
              <a:schemeClr val="accent2"/>
            </a:gs>
          </a:gsLst>
          <a:lin ang="2700000" scaled="0"/>
        </a:gradFill>
        <a:ln>
          <a:noFill/>
        </a:ln>
      </a:spPr>
      <a:bodyPr lIns="0" tIns="0" rIns="0" bIns="0"/>
      <a:lstStyle>
        <a:defPPr>
          <a:defRPr/>
        </a:defPPr>
      </a:lstStyle>
    </a:spDef>
    <a:lnDef>
      <a:spPr>
        <a:ln w="25400"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Power Color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7F3EB2"/>
      </a:accent1>
      <a:accent2>
        <a:srgbClr val="FF5988"/>
      </a:accent2>
      <a:accent3>
        <a:srgbClr val="8A48BE"/>
      </a:accent3>
      <a:accent4>
        <a:srgbClr val="FE6D96"/>
      </a:accent4>
      <a:accent5>
        <a:srgbClr val="9B58D0"/>
      </a:accent5>
      <a:accent6>
        <a:srgbClr val="FD83A6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gradFill>
          <a:gsLst>
            <a:gs pos="0">
              <a:schemeClr val="accent1"/>
            </a:gs>
            <a:gs pos="100000">
              <a:schemeClr val="accent2"/>
            </a:gs>
          </a:gsLst>
          <a:lin ang="2700000" scaled="0"/>
        </a:gradFill>
        <a:ln>
          <a:noFill/>
        </a:ln>
      </a:spPr>
      <a:bodyPr lIns="0" tIns="0" rIns="0" bIns="0"/>
      <a:lstStyle>
        <a:defPPr>
          <a:defRPr/>
        </a:defPPr>
      </a:lstStyle>
    </a:spDef>
    <a:lnDef>
      <a:spPr>
        <a:ln w="25400"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EC37F2A294D2489E518DBC9F283B85" ma:contentTypeVersion="0" ma:contentTypeDescription="Crée un document." ma:contentTypeScope="" ma:versionID="183800fc75f7ac98e0046a2bf5282d86">
  <xsd:schema xmlns:xsd="http://www.w3.org/2001/XMLSchema" xmlns:p="http://schemas.microsoft.com/office/2006/metadata/properties" targetNamespace="http://schemas.microsoft.com/office/2006/metadata/properties" ma:root="true" ma:fieldsID="75019ab185b48580fc336df4da24a70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 ma:readOnly="true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B74A9B7-A6CB-443B-A0BE-5EB798DF4B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2F4C4F6A-F6A5-45C8-BAAA-52FB70E387C7}">
  <ds:schemaRefs>
    <ds:schemaRef ds:uri="http://schemas.microsoft.com/office/2006/documentManagement/types"/>
    <ds:schemaRef ds:uri="http://purl.org/dc/dcmitype/"/>
    <ds:schemaRef ds:uri="http://purl.org/dc/terms/"/>
    <ds:schemaRef ds:uri="http://purl.org/dc/elements/1.1/"/>
    <ds:schemaRef ds:uri="http://schemas.microsoft.com/office/2006/metadata/properties"/>
    <ds:schemaRef ds:uri="http://www.w3.org/XML/1998/namespace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ADA5D674-9920-4D2F-B065-BC24FD29F86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RQ - ICI ON RECYCLE</Template>
  <TotalTime>26682</TotalTime>
  <Words>974</Words>
  <Application>Microsoft Office PowerPoint</Application>
  <PresentationFormat>Affichage à l'écran (16:9)</PresentationFormat>
  <Paragraphs>193</Paragraphs>
  <Slides>17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17</vt:i4>
      </vt:variant>
    </vt:vector>
  </HeadingPairs>
  <TitlesOfParts>
    <vt:vector size="28" baseType="lpstr">
      <vt:lpstr>Arial</vt:lpstr>
      <vt:lpstr>Calibri</vt:lpstr>
      <vt:lpstr>Calibri Light</vt:lpstr>
      <vt:lpstr>Century Gothic</vt:lpstr>
      <vt:lpstr>Helvetica Neue Light</vt:lpstr>
      <vt:lpstr>Segoe UI</vt:lpstr>
      <vt:lpstr>Titillium</vt:lpstr>
      <vt:lpstr>Verdana</vt:lpstr>
      <vt:lpstr>Wingdings</vt:lpstr>
      <vt:lpstr>2_Office Theme</vt:lpstr>
      <vt:lpstr>3_Office Theme</vt:lpstr>
      <vt:lpstr>Présentation PowerPoint</vt:lpstr>
      <vt:lpstr>Ordre du jour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Architecture Technique</vt:lpstr>
      <vt:lpstr>Présentation PowerPoint</vt:lpstr>
      <vt:lpstr>Présentation PowerPoint</vt:lpstr>
    </vt:vector>
  </TitlesOfParts>
  <Company>www.witkit.com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Main presentation title</dc:title>
  <dc:creator>www.wizkit.com</dc:creator>
  <cp:lastModifiedBy>Jegou, Pierre</cp:lastModifiedBy>
  <cp:revision>854</cp:revision>
  <dcterms:created xsi:type="dcterms:W3CDTF">2009-12-22T16:12:15Z</dcterms:created>
  <dcterms:modified xsi:type="dcterms:W3CDTF">2022-04-12T20:16:08Z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WizKit Template Type">
    <vt:lpwstr>Onscreen</vt:lpwstr>
  </property>
  <property fmtid="{D5CDD505-2E9C-101B-9397-08002B2CF9AE}" pid="3" name="WizKit Template Version">
    <vt:i4>5</vt:i4>
  </property>
  <property fmtid="{D5CDD505-2E9C-101B-9397-08002B2CF9AE}" pid="4" name="ContentTypeId">
    <vt:lpwstr>0x010100B5EC37F2A294D2489E518DBC9F283B85</vt:lpwstr>
  </property>
  <property fmtid="{D5CDD505-2E9C-101B-9397-08002B2CF9AE}" pid="5" name="CSClassificationMetaXML">
    <vt:lpwstr>cb5dc3c5-268e-4ea5-8825-517ef1bf2f0d;2012-01-24 10:31:10;PENDINGCLASSIFICATION;</vt:lpwstr>
  </property>
  <property fmtid="{D5CDD505-2E9C-101B-9397-08002B2CF9AE}" pid="6" name="Service_x0020_line">
    <vt:lpwstr/>
  </property>
  <property fmtid="{D5CDD505-2E9C-101B-9397-08002B2CF9AE}" pid="7" name="Proposition1">
    <vt:lpwstr/>
  </property>
  <property fmtid="{D5CDD505-2E9C-101B-9397-08002B2CF9AE}" pid="8" name="Service line">
    <vt:lpwstr/>
  </property>
  <property fmtid="{D5CDD505-2E9C-101B-9397-08002B2CF9AE}" pid="9" name="Organisation">
    <vt:lpwstr>36;#North America|432c26d4-6fa6-4d6a-a083-35cd92b71c1e</vt:lpwstr>
  </property>
  <property fmtid="{D5CDD505-2E9C-101B-9397-08002B2CF9AE}" pid="10" name="c5aebc35b3e840e5912c276ffe755dcf">
    <vt:lpwstr/>
  </property>
  <property fmtid="{D5CDD505-2E9C-101B-9397-08002B2CF9AE}" pid="11" name="Publication Date">
    <vt:lpwstr>2013-01-09T00:00:00+00:00</vt:lpwstr>
  </property>
  <property fmtid="{D5CDD505-2E9C-101B-9397-08002B2CF9AE}" pid="12" name="CSMeta2010Field">
    <vt:lpwstr>e3756241-2df6-41de-be5e-75b6e6bb08f6;2012-09-21 22:00:55;PENDINGCLASSIFICATION;False</vt:lpwstr>
  </property>
  <property fmtid="{D5CDD505-2E9C-101B-9397-08002B2CF9AE}" pid="13" name="Language">
    <vt:lpwstr>FR</vt:lpwstr>
  </property>
  <property fmtid="{D5CDD505-2E9C-101B-9397-08002B2CF9AE}" pid="14" name="Abstract">
    <vt:lpwstr>CGI-option-citrouille-FR</vt:lpwstr>
  </property>
  <property fmtid="{D5CDD505-2E9C-101B-9397-08002B2CF9AE}" pid="15" name="BS Document Sub Type">
    <vt:lpwstr>Business Aid</vt:lpwstr>
  </property>
  <property fmtid="{D5CDD505-2E9C-101B-9397-08002B2CF9AE}" pid="16" name="Best Before Date">
    <vt:lpwstr>2018-01-09T00:00:00+00:00</vt:lpwstr>
  </property>
  <property fmtid="{D5CDD505-2E9C-101B-9397-08002B2CF9AE}" pid="17" name="Published By">
    <vt:lpwstr>Stiller, Regina C55167</vt:lpwstr>
  </property>
  <property fmtid="{D5CDD505-2E9C-101B-9397-08002B2CF9AE}" pid="18" name="External Use">
    <vt:lpwstr>No</vt:lpwstr>
  </property>
  <property fmtid="{D5CDD505-2E9C-101B-9397-08002B2CF9AE}" pid="19" name="Owner Organisation">
    <vt:lpwstr>United States</vt:lpwstr>
  </property>
  <property fmtid="{D5CDD505-2E9C-101B-9397-08002B2CF9AE}" pid="20" name="c79d12643ffc4d60ab657aaa1718cc32">
    <vt:lpwstr>North America432c26d4-6fa6-4d6a-a083-35cd92b71c1e</vt:lpwstr>
  </property>
  <property fmtid="{D5CDD505-2E9C-101B-9397-08002B2CF9AE}" pid="21" name="p43f7bb208e443c9b50eb304fe6606a3">
    <vt:lpwstr/>
  </property>
  <property fmtid="{D5CDD505-2E9C-101B-9397-08002B2CF9AE}" pid="22" name="h4c66fbf292e4125b0e390af25f11c04">
    <vt:lpwstr/>
  </property>
  <property fmtid="{D5CDD505-2E9C-101B-9397-08002B2CF9AE}" pid="23" name="eafb632c3f5c40ba98242be6bbd6bb17">
    <vt:lpwstr/>
  </property>
  <property fmtid="{D5CDD505-2E9C-101B-9397-08002B2CF9AE}" pid="24" name="TaxCatchAll">
    <vt:lpwstr>36</vt:lpwstr>
  </property>
</Properties>
</file>

<file path=docProps/thumbnail.jpeg>
</file>